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1" r:id="rId3"/>
    <p:sldId id="262" r:id="rId4"/>
    <p:sldId id="263" r:id="rId5"/>
    <p:sldId id="264" r:id="rId6"/>
    <p:sldId id="271" r:id="rId7"/>
    <p:sldId id="273" r:id="rId8"/>
    <p:sldId id="274" r:id="rId9"/>
    <p:sldId id="265" r:id="rId10"/>
    <p:sldId id="266" r:id="rId11"/>
    <p:sldId id="268" r:id="rId12"/>
    <p:sldId id="270" r:id="rId13"/>
    <p:sldId id="269" r:id="rId14"/>
    <p:sldId id="272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441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86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38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586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076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852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11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01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64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78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581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951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07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52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22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27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D333-C3F6-4C63-A2A6-4A2F5DC14540}" type="datetimeFigureOut">
              <a:rPr lang="lv-LV" smtClean="0"/>
              <a:t>27.11.2023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A474-74B0-4FEC-9CBF-BE5F0C184CE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027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latin typeface="Impact" panose="020B0806030902050204" pitchFamily="34" charset="0"/>
              </a:rPr>
              <a:t>Kokneses sporta centrs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Prezentāciju sagatavoja KSC direktors </a:t>
            </a:r>
            <a:r>
              <a:rPr lang="lv-LV" dirty="0" err="1"/>
              <a:t>D.Kalniņš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499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ŠTATI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  <p:sp>
        <p:nvSpPr>
          <p:cNvPr id="4" name="Satura vietturis 2"/>
          <p:cNvSpPr txBox="1">
            <a:spLocks/>
          </p:cNvSpPr>
          <p:nvPr/>
        </p:nvSpPr>
        <p:spPr>
          <a:xfrm>
            <a:off x="685800" y="1759527"/>
            <a:ext cx="10820400" cy="480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latin typeface="Bahnschrift" panose="020B0502040204020203" pitchFamily="34" charset="0"/>
              </a:rPr>
              <a:t>Direktors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Grāmatvedis (t.sk. lietvedis, arhivārs)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Sporta darba organizators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Medmāsa 2gb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Dežurants-apkopējs-glābējs baseinā 2gb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Dežurants-apkopējs hallē 2gb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Administrators-kasieris 2gb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Tehniķis 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Remontstrādnieks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Sētnieks</a:t>
            </a:r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6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Kokneses sporta dzīve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Bahnschrift" panose="020B0502040204020203" pitchFamily="34" charset="0"/>
              </a:rPr>
              <a:t>Gada laikā kopā ap 60 sporta pasākumiem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40 pašu rīkoti, 20 sadarbībā ar citām organizācijām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Kopējais dalībnieku skaits ap 4500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LČ statusa sacensības vieglatlētikā, </a:t>
            </a:r>
            <a:r>
              <a:rPr lang="lv-LV" sz="2000" dirty="0" err="1">
                <a:latin typeface="Bahnschrift" panose="020B0502040204020203" pitchFamily="34" charset="0"/>
              </a:rPr>
              <a:t>pauerliftingā</a:t>
            </a:r>
            <a:r>
              <a:rPr lang="lv-LV" sz="2000" dirty="0">
                <a:latin typeface="Bahnschrift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lv-LV" sz="2000" dirty="0" err="1">
                <a:latin typeface="Bahnschrift" panose="020B0502040204020203" pitchFamily="34" charset="0"/>
              </a:rPr>
              <a:t>krosmintonā</a:t>
            </a:r>
            <a:r>
              <a:rPr lang="lv-LV" sz="2000" dirty="0">
                <a:latin typeface="Bahnschrift" panose="020B0502040204020203" pitchFamily="34" charset="0"/>
              </a:rPr>
              <a:t>, florbolā, volejbolā, </a:t>
            </a:r>
            <a:r>
              <a:rPr lang="lv-LV" sz="2000" dirty="0" err="1">
                <a:latin typeface="Bahnschrift" panose="020B0502040204020203" pitchFamily="34" charset="0"/>
              </a:rPr>
              <a:t>mamanetā</a:t>
            </a:r>
            <a:endParaRPr lang="lv-LV" sz="2000" dirty="0">
              <a:latin typeface="Bahnschrift" panose="020B0502040204020203" pitchFamily="34" charset="0"/>
            </a:endParaRPr>
          </a:p>
          <a:p>
            <a:r>
              <a:rPr lang="lv-LV" sz="2000" dirty="0">
                <a:latin typeface="Bahnschrift" panose="020B0502040204020203" pitchFamily="34" charset="0"/>
              </a:rPr>
              <a:t>Regulāra sporta dzīves notikumu atainošana </a:t>
            </a:r>
          </a:p>
          <a:p>
            <a:pPr marL="0" indent="0">
              <a:buNone/>
            </a:pPr>
            <a:r>
              <a:rPr lang="lv-LV" sz="2000" dirty="0">
                <a:latin typeface="Bahnschrift" panose="020B0502040204020203" pitchFamily="34" charset="0"/>
              </a:rPr>
              <a:t>koknesessportacentrs.lv un sociālajos tīklos</a:t>
            </a: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9" y="2730137"/>
            <a:ext cx="5271857" cy="3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Mūsu sporta veidi</a:t>
            </a:r>
          </a:p>
        </p:txBody>
      </p:sp>
      <p:sp>
        <p:nvSpPr>
          <p:cNvPr id="1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Bahnschrift" panose="020B0502040204020203" pitchFamily="34" charset="0"/>
              </a:rPr>
              <a:t>VIEGLATLĒTIKA (32 LČ un BČ medaļas 2023.gadā, Koknesē ik gadu notiek vismaz 5 pašu rīkotas sacensības vieglatlētikā Latvijas mērogā)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Volejbols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Florbols (2.līgas čempioni)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Autosports un motosports 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Šaušana (mednieku sports)</a:t>
            </a: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4163290"/>
            <a:ext cx="3749041" cy="2500581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98" y="2276893"/>
            <a:ext cx="2926080" cy="4386978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8" y="4163290"/>
            <a:ext cx="3749040" cy="25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Mūsu sportisti pasaulē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9" y="1567543"/>
            <a:ext cx="4800600" cy="21336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98" y="1567543"/>
            <a:ext cx="4800601" cy="213360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6" y="3918402"/>
            <a:ext cx="1961334" cy="2615112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2" y="3918402"/>
            <a:ext cx="4660012" cy="2615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97610" y="2718667"/>
            <a:ext cx="15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latin typeface="Bahnschrift" panose="020B0502040204020203" pitchFamily="34" charset="0"/>
              </a:rPr>
              <a:t>A.Gražulis</a:t>
            </a:r>
            <a:endParaRPr lang="lv-LV" dirty="0">
              <a:latin typeface="Bahnschrif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965133" y="5506317"/>
            <a:ext cx="15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latin typeface="Bahnschrift" panose="020B0502040204020203" pitchFamily="34" charset="0"/>
              </a:rPr>
              <a:t>K.Dardzāns</a:t>
            </a:r>
            <a:endParaRPr lang="lv-LV" dirty="0">
              <a:latin typeface="Bahnschrif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57370" y="5506318"/>
            <a:ext cx="15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latin typeface="Bahnschrift" panose="020B0502040204020203" pitchFamily="34" charset="0"/>
              </a:rPr>
              <a:t>K.Gudļevskis</a:t>
            </a:r>
            <a:endParaRPr lang="lv-LV" dirty="0"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347022" y="2718667"/>
            <a:ext cx="159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latin typeface="Bahnschrift" panose="020B0502040204020203" pitchFamily="34" charset="0"/>
              </a:rPr>
              <a:t>P.Eiduka</a:t>
            </a:r>
            <a:endParaRPr lang="lv-LV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Secinājumi</a:t>
            </a:r>
          </a:p>
        </p:txBody>
      </p:sp>
      <p:sp>
        <p:nvSpPr>
          <p:cNvPr id="1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Bahnschrift" panose="020B0502040204020203" pitchFamily="34" charset="0"/>
              </a:rPr>
              <a:t>KSC ir būtisks infrastruktūras objekts Koknesē un novadā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Palīdz nodrošināt kvalitatīvu izglītības procesu, īpaši sporta jomā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Nodrošina iespējas iedzīvotājiem piekopt veselīgu, fiziski aktīvu dzīvesveidu, pieejamību sporta kompleksam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KSC pilda nozīmīgu sociālo funkciju būtiskai sabiedrības daļai, īpaši jaunatnei ir iespēja veidot sociālos kontaktus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Lieliska brīvā laika pavadīšanas vieta, kas palīdz piesaistīt skolai skolēnus un novadam iedzīvotājus</a:t>
            </a:r>
          </a:p>
          <a:p>
            <a:r>
              <a:rPr lang="lv-LV" sz="2000" dirty="0">
                <a:solidFill>
                  <a:srgbClr val="FF0000"/>
                </a:solidFill>
                <a:latin typeface="Bahnschrift" panose="020B0502040204020203" pitchFamily="34" charset="0"/>
              </a:rPr>
              <a:t>IR SVARĪGI IZVEIDOT SPORTA ATTĪSTĪBAS SISTĒMU, KURA IR KOORDINĒTA, VĒRSTA UZ SADARBĪBU UN VISPUSĪGU IZAUGSMI, KURĀ IKVIENS VAR SAŅEMT ATBILSTOŠU ATBALSTU!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Kas ir aģentūra «Kokneses sporta centrs»?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000" dirty="0">
                <a:latin typeface="Bahnschrift" panose="020B0502040204020203" pitchFamily="34" charset="0"/>
              </a:rPr>
              <a:t>Aģentūra izveidota ar mērķi sniegt kvalitatīvus pakalpojumus Aizkraukles novada izglītības iestādēm, organizācijām, iedzīvotājiem un ar savu darbību veicināt veselas, fiziski un garīgi attīstītas sabiedrības veidošanu.</a:t>
            </a:r>
          </a:p>
        </p:txBody>
      </p:sp>
    </p:spTree>
    <p:extLst>
      <p:ext uri="{BB962C8B-B14F-4D97-AF65-F5344CB8AC3E}">
        <p14:creationId xmlns:p14="http://schemas.microsoft.com/office/powerpoint/2010/main" val="17607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uzdevumi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Bahnschrift" panose="020B0502040204020203" pitchFamily="34" charset="0"/>
              </a:rPr>
              <a:t>apsaimniekot sporta halli, peldbaseinu, stadionu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nodrošināt apstākļus Ilmāra Gaiša Kokneses vidusskolai un Aizkraukles novada sporta skolas Kokneses grupām, lai varētu veikt kvalitatīvu sporta stundu mācību procesu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organizēt un atbalstīt Kokneses apvienības pārvaldes sportistu un komandu piedalīšanos dažāda mēroga sacensībās, kā arī nodrošināt citu pašvaldības organizēto sporta pasākumu īstenošanu;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nodrošināt iedzīvotājiem pieejamību sporta kompleksam</a:t>
            </a:r>
          </a:p>
          <a:p>
            <a:r>
              <a:rPr lang="lv-LV" sz="2400" dirty="0">
                <a:latin typeface="Bahnschrift" panose="020B0502040204020203" pitchFamily="34" charset="0"/>
              </a:rPr>
              <a:t>organizēt un koordinēt sporta pasākumus Koknesē</a:t>
            </a:r>
          </a:p>
        </p:txBody>
      </p:sp>
    </p:spTree>
    <p:extLst>
      <p:ext uri="{BB962C8B-B14F-4D97-AF65-F5344CB8AC3E}">
        <p14:creationId xmlns:p14="http://schemas.microsoft.com/office/powerpoint/2010/main" val="95886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Pašvaldības autonomās funkcijas ko realizē aģentūra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r>
              <a:rPr lang="lv-LV" sz="2000" b="1" dirty="0">
                <a:latin typeface="Bahnschrift" panose="020B0502040204020203" pitchFamily="34" charset="0"/>
              </a:rPr>
              <a:t>4)</a:t>
            </a:r>
            <a:r>
              <a:rPr lang="lv-LV" sz="2000" dirty="0"/>
              <a:t> </a:t>
            </a:r>
            <a:r>
              <a:rPr lang="lv-LV" sz="2000" dirty="0">
                <a:latin typeface="Bahnschrift" panose="020B0502040204020203" pitchFamily="34" charset="0"/>
              </a:rPr>
              <a:t>gādāt par iedzīvotāju izglītību, tostarp nodrošināt iespēju iegūt obligāto izglītību un gādāt par pirmsskolas izglītības, vidējās izglītības, profesionālās ievirzes izglītības, interešu izglītības un pieaugušo izglītības pieejamību;</a:t>
            </a:r>
          </a:p>
          <a:p>
            <a:r>
              <a:rPr lang="lv-LV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6)</a:t>
            </a:r>
            <a:r>
              <a:rPr lang="lv-LV" sz="2000" dirty="0">
                <a:solidFill>
                  <a:srgbClr val="FF0000"/>
                </a:solidFill>
                <a:latin typeface="Bahnschrift" panose="020B0502040204020203" pitchFamily="34" charset="0"/>
              </a:rPr>
              <a:t> gādāt par iedzīvotāju veselību — īstenot veselīga dzīvesveida veicināšanas pasākumus un organizēt veselības aprūpes pakalpojumu pieejamību;</a:t>
            </a:r>
          </a:p>
          <a:p>
            <a:r>
              <a:rPr lang="lv-LV" sz="2000" b="1" dirty="0">
                <a:solidFill>
                  <a:srgbClr val="FF0000"/>
                </a:solidFill>
                <a:latin typeface="Bahnschrift" panose="020B0502040204020203" pitchFamily="34" charset="0"/>
              </a:rPr>
              <a:t>7) </a:t>
            </a:r>
            <a:r>
              <a:rPr lang="lv-LV" sz="2000" dirty="0">
                <a:solidFill>
                  <a:srgbClr val="FF0000"/>
                </a:solidFill>
                <a:latin typeface="Bahnschrift" panose="020B0502040204020203" pitchFamily="34" charset="0"/>
              </a:rPr>
              <a:t>veicināt sporta attīstību, tostarp uzturēt un attīstīt pašvaldības sporta bāzes, atbalstīt sportistu un sporta klubu, arī profesionālo sporta klubu, darbību un sniegt atbalstu sporta pasākumu organizēšanai;</a:t>
            </a:r>
          </a:p>
          <a:p>
            <a:r>
              <a:rPr lang="lv-LV" sz="2000" b="1" dirty="0">
                <a:latin typeface="Bahnschrift" panose="020B0502040204020203" pitchFamily="34" charset="0"/>
              </a:rPr>
              <a:t>8)</a:t>
            </a:r>
            <a:r>
              <a:rPr lang="lv-LV" sz="2000" dirty="0">
                <a:latin typeface="Bahnschrift" panose="020B0502040204020203" pitchFamily="34" charset="0"/>
              </a:rPr>
              <a:t> veikt darbu ar jaunatni;</a:t>
            </a:r>
          </a:p>
          <a:p>
            <a:r>
              <a:rPr lang="lv-LV" sz="2000" b="1" dirty="0">
                <a:latin typeface="Bahnschrift" panose="020B0502040204020203" pitchFamily="34" charset="0"/>
              </a:rPr>
              <a:t>9) </a:t>
            </a:r>
            <a:r>
              <a:rPr lang="lv-LV" sz="2000" dirty="0">
                <a:latin typeface="Bahnschrift" panose="020B0502040204020203" pitchFamily="34" charset="0"/>
              </a:rPr>
              <a:t>nodrošināt iedzīvotājiem atbalstu sociālo problēmu risināšanā, kā arī iespēju saņemt sociālo palīdzību un sociālos pakalpojumus;</a:t>
            </a:r>
          </a:p>
          <a:p>
            <a:r>
              <a:rPr lang="lv-LV" sz="2000" b="1" dirty="0">
                <a:latin typeface="Bahnschrift" panose="020B0502040204020203" pitchFamily="34" charset="0"/>
              </a:rPr>
              <a:t>12) </a:t>
            </a:r>
            <a:r>
              <a:rPr lang="lv-LV" sz="2000" dirty="0">
                <a:latin typeface="Bahnschrift" panose="020B0502040204020203" pitchFamily="34" charset="0"/>
              </a:rPr>
              <a:t>sekmēt saimniecisko darbību pašvaldības administratīvajā teritorijā un sniegt tai atbalstu;</a:t>
            </a:r>
          </a:p>
        </p:txBody>
      </p:sp>
    </p:spTree>
    <p:extLst>
      <p:ext uri="{BB962C8B-B14F-4D97-AF65-F5344CB8AC3E}">
        <p14:creationId xmlns:p14="http://schemas.microsoft.com/office/powerpoint/2010/main" val="126504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ikdienas darbība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Bahnschrift" panose="020B0502040204020203" pitchFamily="34" charset="0"/>
              </a:rPr>
              <a:t>Apsaimnieko un uztur sporta infrastruktūru (baseins, halle, stadions)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Nodrošina mācību un treniņu apstākļus IGKV un ANSS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Apkalpo </a:t>
            </a:r>
            <a:r>
              <a:rPr lang="lv-LV" sz="2000" dirty="0" err="1">
                <a:latin typeface="Bahnschrift" panose="020B0502040204020203" pitchFamily="34" charset="0"/>
              </a:rPr>
              <a:t>komercapmeklētājus</a:t>
            </a:r>
            <a:r>
              <a:rPr lang="lv-LV" sz="2000" dirty="0">
                <a:latin typeface="Bahnschrift" panose="020B0502040204020203" pitchFamily="34" charset="0"/>
              </a:rPr>
              <a:t> (visu gadu)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Apkalpo nometnes (skolēnu brīvlaiki)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Organizē un koordinē sporta sacensības un sporta pasākumus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Nodrošina Kokneses sporta dzīves notikumu atspoguļošanu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Dažādos veidos konsultē, atbalsta iedzīvotājus un skaidro, koordinē ar sporta jomu saistītus jautājumus 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r>
              <a:rPr lang="lv-LV" sz="2000" b="1" dirty="0">
                <a:latin typeface="Bahnschrift" panose="020B0502040204020203" pitchFamily="34" charset="0"/>
              </a:rPr>
              <a:t>AĢENTŪRAS DARBA LAIKS IR VIDĒJI </a:t>
            </a:r>
            <a:r>
              <a:rPr lang="lv-LV" sz="2800" b="1" dirty="0">
                <a:latin typeface="Bahnschrift" panose="020B0502040204020203" pitchFamily="34" charset="0"/>
              </a:rPr>
              <a:t>13 </a:t>
            </a:r>
            <a:r>
              <a:rPr lang="lv-LV" sz="2000" b="1" dirty="0">
                <a:latin typeface="Bahnschrift" panose="020B0502040204020203" pitchFamily="34" charset="0"/>
              </a:rPr>
              <a:t>STUNDAS DIENĀ, </a:t>
            </a:r>
            <a:r>
              <a:rPr lang="lv-LV" sz="2800" b="1" dirty="0">
                <a:latin typeface="Bahnschrift" panose="020B0502040204020203" pitchFamily="34" charset="0"/>
              </a:rPr>
              <a:t>7</a:t>
            </a:r>
            <a:r>
              <a:rPr lang="lv-LV" sz="2000" b="1" dirty="0">
                <a:latin typeface="Bahnschrift" panose="020B0502040204020203" pitchFamily="34" charset="0"/>
              </a:rPr>
              <a:t> DIENAS NEDĒĻĀ, </a:t>
            </a:r>
            <a:r>
              <a:rPr lang="lv-LV" sz="2800" b="1" dirty="0">
                <a:latin typeface="Bahnschrift" panose="020B0502040204020203" pitchFamily="34" charset="0"/>
              </a:rPr>
              <a:t>355</a:t>
            </a:r>
            <a:r>
              <a:rPr lang="lv-LV" sz="2000" b="1" dirty="0">
                <a:latin typeface="Bahnschrift" panose="020B0502040204020203" pitchFamily="34" charset="0"/>
              </a:rPr>
              <a:t> DIENAS GADĀ</a:t>
            </a:r>
          </a:p>
          <a:p>
            <a:r>
              <a:rPr lang="lv-LV" sz="2000" b="1" dirty="0">
                <a:latin typeface="Bahnschrift" panose="020B0502040204020203" pitchFamily="34" charset="0"/>
              </a:rPr>
              <a:t>Sporta centra vidējais apmeklētāju/izmantotāju skaits dienā ap 250 (līdz 90 000 gadā)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4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ikdienas darbība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r>
              <a:rPr lang="lv-LV" sz="2000" dirty="0">
                <a:latin typeface="Bahnschrift" panose="020B0502040204020203" pitchFamily="34" charset="0"/>
              </a:rPr>
              <a:t>Baseins -</a:t>
            </a:r>
          </a:p>
          <a:p>
            <a:pPr lvl="1"/>
            <a:r>
              <a:rPr lang="lv-LV" sz="1800" dirty="0" err="1">
                <a:latin typeface="Bahnschrift" panose="020B0502040204020203" pitchFamily="34" charset="0"/>
              </a:rPr>
              <a:t>komercapmeklētāji</a:t>
            </a:r>
            <a:r>
              <a:rPr lang="lv-LV" sz="1800" dirty="0">
                <a:latin typeface="Bahnschrift" panose="020B0502040204020203" pitchFamily="34" charset="0"/>
              </a:rPr>
              <a:t>,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IGKV, </a:t>
            </a:r>
          </a:p>
          <a:p>
            <a:pPr lvl="1"/>
            <a:r>
              <a:rPr lang="lv-LV" sz="1800" dirty="0" err="1">
                <a:latin typeface="Bahnschrift" panose="020B0502040204020203" pitchFamily="34" charset="0"/>
              </a:rPr>
              <a:t>peldētapmācība</a:t>
            </a:r>
            <a:r>
              <a:rPr lang="lv-LV" sz="1800" dirty="0">
                <a:latin typeface="Bahnschrift" panose="020B0502040204020203" pitchFamily="34" charset="0"/>
              </a:rPr>
              <a:t>,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ūdens aerobika,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citas nodarbības (novada skolas, projektu nodarbības)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18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894114"/>
            <a:ext cx="8099967" cy="35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ikdienas darbība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r>
              <a:rPr lang="lv-LV" sz="2000" dirty="0">
                <a:latin typeface="Bahnschrift" panose="020B0502040204020203" pitchFamily="34" charset="0"/>
              </a:rPr>
              <a:t>Halle un trenažieru zāle –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IGKV,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ANSS, </a:t>
            </a:r>
          </a:p>
          <a:p>
            <a:pPr lvl="1"/>
            <a:r>
              <a:rPr lang="lv-LV" sz="1800" dirty="0" err="1">
                <a:latin typeface="Bahnschrift" panose="020B0502040204020203" pitchFamily="34" charset="0"/>
              </a:rPr>
              <a:t>komercapmeklētāji</a:t>
            </a:r>
            <a:r>
              <a:rPr lang="lv-LV" sz="1800" dirty="0">
                <a:latin typeface="Bahnschrift" panose="020B0502040204020203" pitchFamily="34" charset="0"/>
              </a:rPr>
              <a:t>,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sporta sacensības,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citas nodarbības </a:t>
            </a:r>
          </a:p>
          <a:p>
            <a:pPr marL="457200" lvl="1" indent="0">
              <a:buNone/>
            </a:pPr>
            <a:r>
              <a:rPr lang="lv-LV" sz="1800" dirty="0">
                <a:latin typeface="Bahnschrift" panose="020B0502040204020203" pitchFamily="34" charset="0"/>
              </a:rPr>
              <a:t>(vingrošana, dejas, joga u.c.).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476102"/>
            <a:ext cx="7001691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3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ikdienas darbība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lv-LV" sz="2000" dirty="0">
              <a:latin typeface="Bahnschrift" panose="020B0502040204020203" pitchFamily="34" charset="0"/>
            </a:endParaRPr>
          </a:p>
          <a:p>
            <a:r>
              <a:rPr lang="lv-LV" sz="2000" dirty="0">
                <a:latin typeface="Bahnschrift" panose="020B0502040204020203" pitchFamily="34" charset="0"/>
              </a:rPr>
              <a:t>Stadions – 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400m skrejceļš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Pieejams visu gadu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Sacensības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Treniņi</a:t>
            </a:r>
          </a:p>
          <a:p>
            <a:pPr lvl="1"/>
            <a:r>
              <a:rPr lang="lv-LV" sz="1800" dirty="0">
                <a:latin typeface="Bahnschrift" panose="020B0502040204020203" pitchFamily="34" charset="0"/>
              </a:rPr>
              <a:t>Nometnes</a:t>
            </a:r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1615933"/>
            <a:ext cx="6662058" cy="49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581400" y="466499"/>
            <a:ext cx="8610600" cy="1293028"/>
          </a:xfrm>
        </p:spPr>
        <p:txBody>
          <a:bodyPr/>
          <a:lstStyle/>
          <a:p>
            <a:pPr algn="ctr"/>
            <a:r>
              <a:rPr lang="lv-LV" dirty="0">
                <a:latin typeface="Impact" panose="020B0806030902050204" pitchFamily="34" charset="0"/>
              </a:rPr>
              <a:t>Aģentūras budžets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5800" y="1759527"/>
            <a:ext cx="10820400" cy="4807527"/>
          </a:xfrm>
        </p:spPr>
        <p:txBody>
          <a:bodyPr>
            <a:normAutofit/>
          </a:bodyPr>
          <a:lstStyle/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  <p:sp>
        <p:nvSpPr>
          <p:cNvPr id="4" name="Satura vietturis 2"/>
          <p:cNvSpPr txBox="1">
            <a:spLocks/>
          </p:cNvSpPr>
          <p:nvPr/>
        </p:nvSpPr>
        <p:spPr>
          <a:xfrm>
            <a:off x="685800" y="1759527"/>
            <a:ext cx="10820400" cy="4807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dirty="0">
                <a:latin typeface="Bahnschrift" panose="020B0502040204020203" pitchFamily="34" charset="0"/>
              </a:rPr>
              <a:t>2023.gada kopējais budžets – 453 000 </a:t>
            </a:r>
          </a:p>
          <a:p>
            <a:pPr marL="0" indent="0">
              <a:buNone/>
            </a:pPr>
            <a:r>
              <a:rPr lang="lv-LV" sz="2000" dirty="0">
                <a:latin typeface="Bahnschrift" panose="020B0502040204020203" pitchFamily="34" charset="0"/>
              </a:rPr>
              <a:t>Dotācija – 286 000	Pašu ienākumi – 145 000 		Sporta pasākumi – 22 000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Algas – 175 000 ( 14 darbinieki )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Nomas maksa pašvaldībai – 51 000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Apkure – 70 000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Elektrība – 75 000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Ūdens – 12 000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Ikdienas uzturēšana, saimniecības līdzekļi – 30 000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Sporta pasākumi – 22 000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PVN – 12 000</a:t>
            </a:r>
          </a:p>
          <a:p>
            <a:r>
              <a:rPr lang="lv-LV" sz="2000" dirty="0">
                <a:latin typeface="Bahnschrift" panose="020B0502040204020203" pitchFamily="34" charset="0"/>
              </a:rPr>
              <a:t>Citi izdevumi – 6 000</a:t>
            </a:r>
          </a:p>
          <a:p>
            <a:endParaRPr lang="lv-LV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Bahnschrift" panose="020B0502040204020203" pitchFamily="34" charset="0"/>
              </a:rPr>
              <a:t> </a:t>
            </a:r>
          </a:p>
          <a:p>
            <a:endParaRPr lang="lv-LV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60631"/>
      </p:ext>
    </p:extLst>
  </p:cSld>
  <p:clrMapOvr>
    <a:masterClrMapping/>
  </p:clrMapOvr>
</p:sld>
</file>

<file path=ppt/theme/theme1.xml><?xml version="1.0" encoding="utf-8"?>
<a:theme xmlns:a="http://schemas.openxmlformats.org/drawingml/2006/main" name="Lidmašīnas sliedes">
  <a:themeElements>
    <a:clrScheme name="Lidmašīnas sliede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Lidmašīnas sliede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dmašīnas sliede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Lidmašīnas sliedes</Template>
  <TotalTime>20154</TotalTime>
  <Words>702</Words>
  <Application>Microsoft Office PowerPoint</Application>
  <PresentationFormat>Platekrāna</PresentationFormat>
  <Paragraphs>124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9" baseType="lpstr">
      <vt:lpstr>Arial</vt:lpstr>
      <vt:lpstr>Bahnschrift</vt:lpstr>
      <vt:lpstr>Century Gothic</vt:lpstr>
      <vt:lpstr>Impact</vt:lpstr>
      <vt:lpstr>Lidmašīnas sliedes</vt:lpstr>
      <vt:lpstr>Kokneses sporta centrs</vt:lpstr>
      <vt:lpstr>Kas ir aģentūra «Kokneses sporta centrs»?</vt:lpstr>
      <vt:lpstr>Aģentūras uzdevumi</vt:lpstr>
      <vt:lpstr>Pašvaldības autonomās funkcijas ko realizē aģentūra</vt:lpstr>
      <vt:lpstr>Aģentūras ikdienas darbība</vt:lpstr>
      <vt:lpstr>Aģentūras ikdienas darbība</vt:lpstr>
      <vt:lpstr>Aģentūras ikdienas darbība</vt:lpstr>
      <vt:lpstr>Aģentūras ikdienas darbība</vt:lpstr>
      <vt:lpstr>Aģentūras budžets</vt:lpstr>
      <vt:lpstr>Aģentūras ŠTATI</vt:lpstr>
      <vt:lpstr>Kokneses sporta dzīve</vt:lpstr>
      <vt:lpstr>Mūsu sporta veidi</vt:lpstr>
      <vt:lpstr>Mūsu sportisti pasaulē</vt:lpstr>
      <vt:lpstr>Secinājumi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Kokneses sporta centrs</dc:title>
  <dc:creator>Dāvis Kalniņš</dc:creator>
  <cp:lastModifiedBy>Daiga Naroga</cp:lastModifiedBy>
  <cp:revision>43</cp:revision>
  <dcterms:created xsi:type="dcterms:W3CDTF">2023-10-04T13:15:25Z</dcterms:created>
  <dcterms:modified xsi:type="dcterms:W3CDTF">2023-11-27T06:34:53Z</dcterms:modified>
</cp:coreProperties>
</file>