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050"/>
    <a:srgbClr val="FF33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06B69D4-765A-429A-B5FF-1920F539664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F7BA0BFB-46D4-4C8D-8C08-4A36A20ACE12}">
      <dgm:prSet phldrT="[Teksts]"/>
      <dgm:spPr/>
      <dgm:t>
        <a:bodyPr/>
        <a:lstStyle/>
        <a:p>
          <a:r>
            <a:rPr lang="lv-LV" dirty="0">
              <a:solidFill>
                <a:schemeClr val="tx1"/>
              </a:solidFill>
            </a:rPr>
            <a:t>Ir LR pilsonis vai Eiropas Savienības pilsonis, kurš nav LR pilsonis, bet ir reģistrēts Fizisko personu reģistrā</a:t>
          </a:r>
        </a:p>
      </dgm:t>
    </dgm:pt>
    <dgm:pt modelId="{EB9D269B-C3D3-4A4D-B250-3B148B66B104}" type="parTrans" cxnId="{99DB0BA3-9F72-402D-8C1F-7AF1BFD8F8E4}">
      <dgm:prSet/>
      <dgm:spPr/>
      <dgm:t>
        <a:bodyPr/>
        <a:lstStyle/>
        <a:p>
          <a:endParaRPr lang="lv-LV"/>
        </a:p>
      </dgm:t>
    </dgm:pt>
    <dgm:pt modelId="{05E33028-B183-4CF9-9B3A-EEBC71A9486D}" type="sibTrans" cxnId="{99DB0BA3-9F72-402D-8C1F-7AF1BFD8F8E4}">
      <dgm:prSet/>
      <dgm:spPr/>
      <dgm:t>
        <a:bodyPr/>
        <a:lstStyle/>
        <a:p>
          <a:endParaRPr lang="lv-LV"/>
        </a:p>
      </dgm:t>
    </dgm:pt>
    <dgm:pt modelId="{04DF6F51-77CA-4422-9DD7-130B14C82997}">
      <dgm:prSet phldrT="[Teksts]"/>
      <dgm:spPr/>
      <dgm:t>
        <a:bodyPr/>
        <a:lstStyle/>
        <a:p>
          <a:r>
            <a:rPr lang="lv-LV" dirty="0">
              <a:solidFill>
                <a:schemeClr val="tx1"/>
              </a:solidFill>
            </a:rPr>
            <a:t>Sasniedzis 16 gadu vecumu</a:t>
          </a:r>
        </a:p>
      </dgm:t>
    </dgm:pt>
    <dgm:pt modelId="{15CE530B-D41D-4BDC-A3A4-A2E94EFE3799}" type="parTrans" cxnId="{17840174-8CA9-4888-A93E-95CDB7474C9A}">
      <dgm:prSet/>
      <dgm:spPr/>
      <dgm:t>
        <a:bodyPr/>
        <a:lstStyle/>
        <a:p>
          <a:endParaRPr lang="lv-LV"/>
        </a:p>
      </dgm:t>
    </dgm:pt>
    <dgm:pt modelId="{1632A9C2-58F6-4C7F-9D90-F3E6420B8C34}" type="sibTrans" cxnId="{17840174-8CA9-4888-A93E-95CDB7474C9A}">
      <dgm:prSet/>
      <dgm:spPr/>
      <dgm:t>
        <a:bodyPr/>
        <a:lstStyle/>
        <a:p>
          <a:endParaRPr lang="lv-LV"/>
        </a:p>
      </dgm:t>
    </dgm:pt>
    <dgm:pt modelId="{A809628E-F16C-4582-B8FC-E1ED74A2820F}">
      <dgm:prSet phldrT="[Teksts]"/>
      <dgm:spPr/>
      <dgm:t>
        <a:bodyPr/>
        <a:lstStyle/>
        <a:p>
          <a:r>
            <a:rPr lang="lv-LV" dirty="0">
              <a:solidFill>
                <a:schemeClr val="tx1"/>
              </a:solidFill>
            </a:rPr>
            <a:t>NAV pašvaldības deputāts, izpilddirektors, izpilddirektora vietnieks</a:t>
          </a:r>
        </a:p>
      </dgm:t>
    </dgm:pt>
    <dgm:pt modelId="{579C3F21-AD30-4EDB-94E1-2C6B50800BDB}" type="parTrans" cxnId="{5B258852-3843-45BD-8296-DC74625254A6}">
      <dgm:prSet/>
      <dgm:spPr/>
      <dgm:t>
        <a:bodyPr/>
        <a:lstStyle/>
        <a:p>
          <a:endParaRPr lang="lv-LV"/>
        </a:p>
      </dgm:t>
    </dgm:pt>
    <dgm:pt modelId="{E7317C7D-BAD7-4991-A15E-2287A0851FA0}" type="sibTrans" cxnId="{5B258852-3843-45BD-8296-DC74625254A6}">
      <dgm:prSet/>
      <dgm:spPr/>
      <dgm:t>
        <a:bodyPr/>
        <a:lstStyle/>
        <a:p>
          <a:endParaRPr lang="lv-LV"/>
        </a:p>
      </dgm:t>
    </dgm:pt>
    <dgm:pt modelId="{CEFAB6FA-12DD-45E7-9203-87C61D8484DC}" type="pres">
      <dgm:prSet presAssocID="{D06B69D4-765A-429A-B5FF-1920F539664E}" presName="diagram" presStyleCnt="0">
        <dgm:presLayoutVars>
          <dgm:dir/>
          <dgm:resizeHandles val="exact"/>
        </dgm:presLayoutVars>
      </dgm:prSet>
      <dgm:spPr/>
    </dgm:pt>
    <dgm:pt modelId="{E0017699-BA3E-453C-BB2B-FB4DFE33C5A1}" type="pres">
      <dgm:prSet presAssocID="{F7BA0BFB-46D4-4C8D-8C08-4A36A20ACE12}" presName="node" presStyleLbl="node1" presStyleIdx="0" presStyleCnt="3">
        <dgm:presLayoutVars>
          <dgm:bulletEnabled val="1"/>
        </dgm:presLayoutVars>
      </dgm:prSet>
      <dgm:spPr/>
    </dgm:pt>
    <dgm:pt modelId="{7E5237F8-81DF-4F89-A9CC-3B7B257106AB}" type="pres">
      <dgm:prSet presAssocID="{05E33028-B183-4CF9-9B3A-EEBC71A9486D}" presName="sibTrans" presStyleCnt="0"/>
      <dgm:spPr/>
    </dgm:pt>
    <dgm:pt modelId="{0F06FCCB-4C68-44CD-B6D8-C8416640A041}" type="pres">
      <dgm:prSet presAssocID="{04DF6F51-77CA-4422-9DD7-130B14C82997}" presName="node" presStyleLbl="node1" presStyleIdx="1" presStyleCnt="3">
        <dgm:presLayoutVars>
          <dgm:bulletEnabled val="1"/>
        </dgm:presLayoutVars>
      </dgm:prSet>
      <dgm:spPr/>
    </dgm:pt>
    <dgm:pt modelId="{0EDC5BF8-045A-49BB-90C7-B93B76B76381}" type="pres">
      <dgm:prSet presAssocID="{1632A9C2-58F6-4C7F-9D90-F3E6420B8C34}" presName="sibTrans" presStyleCnt="0"/>
      <dgm:spPr/>
    </dgm:pt>
    <dgm:pt modelId="{9AE8B5F1-3819-454F-93C6-3BA2D1AF1F02}" type="pres">
      <dgm:prSet presAssocID="{A809628E-F16C-4582-B8FC-E1ED74A2820F}" presName="node" presStyleLbl="node1" presStyleIdx="2" presStyleCnt="3">
        <dgm:presLayoutVars>
          <dgm:bulletEnabled val="1"/>
        </dgm:presLayoutVars>
      </dgm:prSet>
      <dgm:spPr/>
    </dgm:pt>
  </dgm:ptLst>
  <dgm:cxnLst>
    <dgm:cxn modelId="{59760C21-A0E8-4B57-9221-25C4FE4D6230}" type="presOf" srcId="{D06B69D4-765A-429A-B5FF-1920F539664E}" destId="{CEFAB6FA-12DD-45E7-9203-87C61D8484DC}" srcOrd="0" destOrd="0" presId="urn:microsoft.com/office/officeart/2005/8/layout/default"/>
    <dgm:cxn modelId="{2284C239-71FB-428A-A9D9-9603DAFC95B0}" type="presOf" srcId="{04DF6F51-77CA-4422-9DD7-130B14C82997}" destId="{0F06FCCB-4C68-44CD-B6D8-C8416640A041}" srcOrd="0" destOrd="0" presId="urn:microsoft.com/office/officeart/2005/8/layout/default"/>
    <dgm:cxn modelId="{5B258852-3843-45BD-8296-DC74625254A6}" srcId="{D06B69D4-765A-429A-B5FF-1920F539664E}" destId="{A809628E-F16C-4582-B8FC-E1ED74A2820F}" srcOrd="2" destOrd="0" parTransId="{579C3F21-AD30-4EDB-94E1-2C6B50800BDB}" sibTransId="{E7317C7D-BAD7-4991-A15E-2287A0851FA0}"/>
    <dgm:cxn modelId="{17840174-8CA9-4888-A93E-95CDB7474C9A}" srcId="{D06B69D4-765A-429A-B5FF-1920F539664E}" destId="{04DF6F51-77CA-4422-9DD7-130B14C82997}" srcOrd="1" destOrd="0" parTransId="{15CE530B-D41D-4BDC-A3A4-A2E94EFE3799}" sibTransId="{1632A9C2-58F6-4C7F-9D90-F3E6420B8C34}"/>
    <dgm:cxn modelId="{99DB0BA3-9F72-402D-8C1F-7AF1BFD8F8E4}" srcId="{D06B69D4-765A-429A-B5FF-1920F539664E}" destId="{F7BA0BFB-46D4-4C8D-8C08-4A36A20ACE12}" srcOrd="0" destOrd="0" parTransId="{EB9D269B-C3D3-4A4D-B250-3B148B66B104}" sibTransId="{05E33028-B183-4CF9-9B3A-EEBC71A9486D}"/>
    <dgm:cxn modelId="{4C8936B4-85AC-4354-B62F-2861621FE6C3}" type="presOf" srcId="{F7BA0BFB-46D4-4C8D-8C08-4A36A20ACE12}" destId="{E0017699-BA3E-453C-BB2B-FB4DFE33C5A1}" srcOrd="0" destOrd="0" presId="urn:microsoft.com/office/officeart/2005/8/layout/default"/>
    <dgm:cxn modelId="{7ADCA4F2-1032-4A64-AEA1-3EBAB3E2C5AA}" type="presOf" srcId="{A809628E-F16C-4582-B8FC-E1ED74A2820F}" destId="{9AE8B5F1-3819-454F-93C6-3BA2D1AF1F02}" srcOrd="0" destOrd="0" presId="urn:microsoft.com/office/officeart/2005/8/layout/default"/>
    <dgm:cxn modelId="{408D45F3-596D-4984-8B03-4F18DADBD7CB}" type="presParOf" srcId="{CEFAB6FA-12DD-45E7-9203-87C61D8484DC}" destId="{E0017699-BA3E-453C-BB2B-FB4DFE33C5A1}" srcOrd="0" destOrd="0" presId="urn:microsoft.com/office/officeart/2005/8/layout/default"/>
    <dgm:cxn modelId="{BA7A71B9-B3B6-4A6F-8B5A-598DEDF5EF66}" type="presParOf" srcId="{CEFAB6FA-12DD-45E7-9203-87C61D8484DC}" destId="{7E5237F8-81DF-4F89-A9CC-3B7B257106AB}" srcOrd="1" destOrd="0" presId="urn:microsoft.com/office/officeart/2005/8/layout/default"/>
    <dgm:cxn modelId="{41AAD9A2-1F49-4591-8C76-E6795F799AAC}" type="presParOf" srcId="{CEFAB6FA-12DD-45E7-9203-87C61D8484DC}" destId="{0F06FCCB-4C68-44CD-B6D8-C8416640A041}" srcOrd="2" destOrd="0" presId="urn:microsoft.com/office/officeart/2005/8/layout/default"/>
    <dgm:cxn modelId="{18BFF017-B441-4F78-9B51-C35468E1B26A}" type="presParOf" srcId="{CEFAB6FA-12DD-45E7-9203-87C61D8484DC}" destId="{0EDC5BF8-045A-49BB-90C7-B93B76B76381}" srcOrd="3" destOrd="0" presId="urn:microsoft.com/office/officeart/2005/8/layout/default"/>
    <dgm:cxn modelId="{D33F1BEF-C9E5-4E82-9A7E-0CF5AD358A9B}" type="presParOf" srcId="{CEFAB6FA-12DD-45E7-9203-87C61D8484DC}" destId="{9AE8B5F1-3819-454F-93C6-3BA2D1AF1F02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9A4318-63F0-457F-99E9-F2A445E240E4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29EAA6D7-C964-4F43-B54B-6FE10F9FE742}">
      <dgm:prSet phldrT="[Teksts]"/>
      <dgm:spPr/>
      <dgm:t>
        <a:bodyPr/>
        <a:lstStyle/>
        <a:p>
          <a:r>
            <a:rPr lang="lv-LV" dirty="0">
              <a:solidFill>
                <a:schemeClr val="tx1"/>
              </a:solidFill>
            </a:rPr>
            <a:t>LR pilsonis</a:t>
          </a:r>
        </a:p>
      </dgm:t>
    </dgm:pt>
    <dgm:pt modelId="{D1998B1B-7AAE-47C9-AB30-1455A0296F9E}" type="parTrans" cxnId="{1939F18B-FFE5-4FC9-87ED-B570369AF157}">
      <dgm:prSet/>
      <dgm:spPr/>
      <dgm:t>
        <a:bodyPr/>
        <a:lstStyle/>
        <a:p>
          <a:endParaRPr lang="lv-LV"/>
        </a:p>
      </dgm:t>
    </dgm:pt>
    <dgm:pt modelId="{3668DBB5-BA49-4FB6-B03D-45702380C423}" type="sibTrans" cxnId="{1939F18B-FFE5-4FC9-87ED-B570369AF157}">
      <dgm:prSet/>
      <dgm:spPr/>
      <dgm:t>
        <a:bodyPr/>
        <a:lstStyle/>
        <a:p>
          <a:endParaRPr lang="lv-LV"/>
        </a:p>
      </dgm:t>
    </dgm:pt>
    <dgm:pt modelId="{F150B089-8EAC-43CC-87D1-B21CC0A06455}">
      <dgm:prSet phldrT="[Teksts]"/>
      <dgm:spPr/>
      <dgm:t>
        <a:bodyPr/>
        <a:lstStyle/>
        <a:p>
          <a:r>
            <a:rPr lang="lv-LV" dirty="0">
              <a:solidFill>
                <a:schemeClr val="tx1"/>
              </a:solidFill>
            </a:rPr>
            <a:t>ES pilsonis, kas nav LR pilsonis, bet reģistrēts Fizisko personu reģistrā</a:t>
          </a:r>
        </a:p>
      </dgm:t>
    </dgm:pt>
    <dgm:pt modelId="{94A28069-BED9-4C92-B475-C0A99CFB4BA5}" type="parTrans" cxnId="{3C84F2B8-D898-4B23-A6B1-23C3BCFF64CB}">
      <dgm:prSet/>
      <dgm:spPr/>
      <dgm:t>
        <a:bodyPr/>
        <a:lstStyle/>
        <a:p>
          <a:endParaRPr lang="lv-LV"/>
        </a:p>
      </dgm:t>
    </dgm:pt>
    <dgm:pt modelId="{3A5001C5-5D66-4799-89D2-672CE324F6A3}" type="sibTrans" cxnId="{3C84F2B8-D898-4B23-A6B1-23C3BCFF64CB}">
      <dgm:prSet/>
      <dgm:spPr/>
      <dgm:t>
        <a:bodyPr/>
        <a:lstStyle/>
        <a:p>
          <a:endParaRPr lang="lv-LV"/>
        </a:p>
      </dgm:t>
    </dgm:pt>
    <dgm:pt modelId="{C6CD770B-7736-4F36-9F95-F29C35F52AB9}">
      <dgm:prSet phldrT="[Teksts]"/>
      <dgm:spPr/>
      <dgm:t>
        <a:bodyPr/>
        <a:lstStyle/>
        <a:p>
          <a:r>
            <a:rPr lang="lv-LV" dirty="0">
              <a:solidFill>
                <a:schemeClr val="tx1"/>
              </a:solidFill>
            </a:rPr>
            <a:t>Sasniedzis 16 gadu vecumu</a:t>
          </a:r>
        </a:p>
      </dgm:t>
    </dgm:pt>
    <dgm:pt modelId="{F7086374-432B-4DAB-98C3-84840EDA0001}" type="parTrans" cxnId="{CA416C0B-A07D-46AD-8EA9-68EF265361F9}">
      <dgm:prSet/>
      <dgm:spPr/>
      <dgm:t>
        <a:bodyPr/>
        <a:lstStyle/>
        <a:p>
          <a:endParaRPr lang="lv-LV"/>
        </a:p>
      </dgm:t>
    </dgm:pt>
    <dgm:pt modelId="{A948FC28-0C0A-4F90-97E8-AAE5900C3B54}" type="sibTrans" cxnId="{CA416C0B-A07D-46AD-8EA9-68EF265361F9}">
      <dgm:prSet/>
      <dgm:spPr/>
      <dgm:t>
        <a:bodyPr/>
        <a:lstStyle/>
        <a:p>
          <a:endParaRPr lang="lv-LV"/>
        </a:p>
      </dgm:t>
    </dgm:pt>
    <dgm:pt modelId="{39C34363-EF7F-45B3-A6C3-4149F774D0F1}">
      <dgm:prSet phldrT="[Teksts]"/>
      <dgm:spPr>
        <a:solidFill>
          <a:srgbClr val="FF5050"/>
        </a:solidFill>
      </dgm:spPr>
      <dgm:t>
        <a:bodyPr/>
        <a:lstStyle/>
        <a:p>
          <a:pPr algn="just"/>
          <a:r>
            <a:rPr lang="lv-LV" dirty="0">
              <a:solidFill>
                <a:schemeClr val="tx1"/>
              </a:solidFill>
            </a:rPr>
            <a:t>Citus ar dzīvesvietas piederību saistītus priekšnoteikumus dalībai padomes vēlēšanās var noteikt padomes nolikumā</a:t>
          </a:r>
        </a:p>
      </dgm:t>
    </dgm:pt>
    <dgm:pt modelId="{7AE8D96C-C966-44F9-9AE1-7D1B78B5AC1D}" type="parTrans" cxnId="{52F56E03-D2B1-461E-A267-7C2741C4C20B}">
      <dgm:prSet/>
      <dgm:spPr/>
      <dgm:t>
        <a:bodyPr/>
        <a:lstStyle/>
        <a:p>
          <a:endParaRPr lang="lv-LV"/>
        </a:p>
      </dgm:t>
    </dgm:pt>
    <dgm:pt modelId="{7C0359BF-6567-4296-B962-9B17DC52F9AA}" type="sibTrans" cxnId="{52F56E03-D2B1-461E-A267-7C2741C4C20B}">
      <dgm:prSet/>
      <dgm:spPr/>
      <dgm:t>
        <a:bodyPr/>
        <a:lstStyle/>
        <a:p>
          <a:endParaRPr lang="lv-LV"/>
        </a:p>
      </dgm:t>
    </dgm:pt>
    <dgm:pt modelId="{E7D50501-BBB4-4F88-9008-07A197B966CC}" type="pres">
      <dgm:prSet presAssocID="{499A4318-63F0-457F-99E9-F2A445E240E4}" presName="linear" presStyleCnt="0">
        <dgm:presLayoutVars>
          <dgm:animLvl val="lvl"/>
          <dgm:resizeHandles val="exact"/>
        </dgm:presLayoutVars>
      </dgm:prSet>
      <dgm:spPr/>
    </dgm:pt>
    <dgm:pt modelId="{4CC8BA05-516D-4742-BB09-83BCCF8866BB}" type="pres">
      <dgm:prSet presAssocID="{29EAA6D7-C964-4F43-B54B-6FE10F9FE742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65236845-B7DC-4B84-BB7B-BBAA239DD8A6}" type="pres">
      <dgm:prSet presAssocID="{3668DBB5-BA49-4FB6-B03D-45702380C423}" presName="spacer" presStyleCnt="0"/>
      <dgm:spPr/>
    </dgm:pt>
    <dgm:pt modelId="{E391665B-0BAE-4538-BD67-7F622E08D45F}" type="pres">
      <dgm:prSet presAssocID="{F150B089-8EAC-43CC-87D1-B21CC0A06455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A1DA53D-8A0E-4C19-A24B-869CFF5D74BA}" type="pres">
      <dgm:prSet presAssocID="{3A5001C5-5D66-4799-89D2-672CE324F6A3}" presName="spacer" presStyleCnt="0"/>
      <dgm:spPr/>
    </dgm:pt>
    <dgm:pt modelId="{67645DD4-845C-40C7-BA69-25678D10552D}" type="pres">
      <dgm:prSet presAssocID="{C6CD770B-7736-4F36-9F95-F29C35F52AB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AB338775-5DC9-49DA-BF1E-569B13D9D03D}" type="pres">
      <dgm:prSet presAssocID="{A948FC28-0C0A-4F90-97E8-AAE5900C3B54}" presName="spacer" presStyleCnt="0"/>
      <dgm:spPr/>
    </dgm:pt>
    <dgm:pt modelId="{4E1CC22B-E1E5-43F8-928A-F6120BA6F2AF}" type="pres">
      <dgm:prSet presAssocID="{39C34363-EF7F-45B3-A6C3-4149F774D0F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52F56E03-D2B1-461E-A267-7C2741C4C20B}" srcId="{499A4318-63F0-457F-99E9-F2A445E240E4}" destId="{39C34363-EF7F-45B3-A6C3-4149F774D0F1}" srcOrd="3" destOrd="0" parTransId="{7AE8D96C-C966-44F9-9AE1-7D1B78B5AC1D}" sibTransId="{7C0359BF-6567-4296-B962-9B17DC52F9AA}"/>
    <dgm:cxn modelId="{CA416C0B-A07D-46AD-8EA9-68EF265361F9}" srcId="{499A4318-63F0-457F-99E9-F2A445E240E4}" destId="{C6CD770B-7736-4F36-9F95-F29C35F52AB9}" srcOrd="2" destOrd="0" parTransId="{F7086374-432B-4DAB-98C3-84840EDA0001}" sibTransId="{A948FC28-0C0A-4F90-97E8-AAE5900C3B54}"/>
    <dgm:cxn modelId="{40AFFA0C-7A2A-4F7A-853C-3F3C5F7192ED}" type="presOf" srcId="{C6CD770B-7736-4F36-9F95-F29C35F52AB9}" destId="{67645DD4-845C-40C7-BA69-25678D10552D}" srcOrd="0" destOrd="0" presId="urn:microsoft.com/office/officeart/2005/8/layout/vList2"/>
    <dgm:cxn modelId="{30C9E31A-413E-4C71-AFAF-2A4A3D52D083}" type="presOf" srcId="{29EAA6D7-C964-4F43-B54B-6FE10F9FE742}" destId="{4CC8BA05-516D-4742-BB09-83BCCF8866BB}" srcOrd="0" destOrd="0" presId="urn:microsoft.com/office/officeart/2005/8/layout/vList2"/>
    <dgm:cxn modelId="{26C0FA30-3CFF-4C3B-A300-65365FBD0B9B}" type="presOf" srcId="{F150B089-8EAC-43CC-87D1-B21CC0A06455}" destId="{E391665B-0BAE-4538-BD67-7F622E08D45F}" srcOrd="0" destOrd="0" presId="urn:microsoft.com/office/officeart/2005/8/layout/vList2"/>
    <dgm:cxn modelId="{91ED493D-96B2-4412-9851-2CD592133506}" type="presOf" srcId="{499A4318-63F0-457F-99E9-F2A445E240E4}" destId="{E7D50501-BBB4-4F88-9008-07A197B966CC}" srcOrd="0" destOrd="0" presId="urn:microsoft.com/office/officeart/2005/8/layout/vList2"/>
    <dgm:cxn modelId="{1939F18B-FFE5-4FC9-87ED-B570369AF157}" srcId="{499A4318-63F0-457F-99E9-F2A445E240E4}" destId="{29EAA6D7-C964-4F43-B54B-6FE10F9FE742}" srcOrd="0" destOrd="0" parTransId="{D1998B1B-7AAE-47C9-AB30-1455A0296F9E}" sibTransId="{3668DBB5-BA49-4FB6-B03D-45702380C423}"/>
    <dgm:cxn modelId="{EF5D9CB4-6ED3-4470-9774-7EF0AF807809}" type="presOf" srcId="{39C34363-EF7F-45B3-A6C3-4149F774D0F1}" destId="{4E1CC22B-E1E5-43F8-928A-F6120BA6F2AF}" srcOrd="0" destOrd="0" presId="urn:microsoft.com/office/officeart/2005/8/layout/vList2"/>
    <dgm:cxn modelId="{3C84F2B8-D898-4B23-A6B1-23C3BCFF64CB}" srcId="{499A4318-63F0-457F-99E9-F2A445E240E4}" destId="{F150B089-8EAC-43CC-87D1-B21CC0A06455}" srcOrd="1" destOrd="0" parTransId="{94A28069-BED9-4C92-B475-C0A99CFB4BA5}" sibTransId="{3A5001C5-5D66-4799-89D2-672CE324F6A3}"/>
    <dgm:cxn modelId="{83FBA664-9CA8-4DB5-B1C4-6CC1ADC1A8F7}" type="presParOf" srcId="{E7D50501-BBB4-4F88-9008-07A197B966CC}" destId="{4CC8BA05-516D-4742-BB09-83BCCF8866BB}" srcOrd="0" destOrd="0" presId="urn:microsoft.com/office/officeart/2005/8/layout/vList2"/>
    <dgm:cxn modelId="{038D71B7-8DC9-43B9-AF65-D476C0C15F21}" type="presParOf" srcId="{E7D50501-BBB4-4F88-9008-07A197B966CC}" destId="{65236845-B7DC-4B84-BB7B-BBAA239DD8A6}" srcOrd="1" destOrd="0" presId="urn:microsoft.com/office/officeart/2005/8/layout/vList2"/>
    <dgm:cxn modelId="{33E740B9-B583-4D76-AA65-706407CCF70D}" type="presParOf" srcId="{E7D50501-BBB4-4F88-9008-07A197B966CC}" destId="{E391665B-0BAE-4538-BD67-7F622E08D45F}" srcOrd="2" destOrd="0" presId="urn:microsoft.com/office/officeart/2005/8/layout/vList2"/>
    <dgm:cxn modelId="{3C430139-CC49-4301-ABD4-E75D9DF70A0E}" type="presParOf" srcId="{E7D50501-BBB4-4F88-9008-07A197B966CC}" destId="{7A1DA53D-8A0E-4C19-A24B-869CFF5D74BA}" srcOrd="3" destOrd="0" presId="urn:microsoft.com/office/officeart/2005/8/layout/vList2"/>
    <dgm:cxn modelId="{7DD6B088-9568-42AE-85C0-E3CAB12F0D01}" type="presParOf" srcId="{E7D50501-BBB4-4F88-9008-07A197B966CC}" destId="{67645DD4-845C-40C7-BA69-25678D10552D}" srcOrd="4" destOrd="0" presId="urn:microsoft.com/office/officeart/2005/8/layout/vList2"/>
    <dgm:cxn modelId="{F4D69707-803F-41F8-AC1A-046C1E77CEE5}" type="presParOf" srcId="{E7D50501-BBB4-4F88-9008-07A197B966CC}" destId="{AB338775-5DC9-49DA-BF1E-569B13D9D03D}" srcOrd="5" destOrd="0" presId="urn:microsoft.com/office/officeart/2005/8/layout/vList2"/>
    <dgm:cxn modelId="{2743FDA7-5C35-4187-9A4F-9F8FAA78E952}" type="presParOf" srcId="{E7D50501-BBB4-4F88-9008-07A197B966CC}" destId="{4E1CC22B-E1E5-43F8-928A-F6120BA6F2A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F083474-9928-4C83-91C2-1F16437C6210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094DA68A-62AF-4045-AAB7-754B650465A2}">
      <dgm:prSet phldrT="[Teksts]" custT="1"/>
      <dgm:spPr/>
      <dgm:t>
        <a:bodyPr/>
        <a:lstStyle/>
        <a:p>
          <a:r>
            <a:rPr lang="lv-LV" sz="2400" dirty="0">
              <a:solidFill>
                <a:schemeClr val="tx1"/>
              </a:solidFill>
            </a:rPr>
            <a:t>Iesniegt lēmuma projektus izskatīšanai domes sēdē</a:t>
          </a:r>
        </a:p>
      </dgm:t>
    </dgm:pt>
    <dgm:pt modelId="{1E88D628-4C32-4765-AC63-51452C86667D}" type="parTrans" cxnId="{BB998B73-5CD3-40C6-A8E2-4E4895F1281E}">
      <dgm:prSet/>
      <dgm:spPr/>
      <dgm:t>
        <a:bodyPr/>
        <a:lstStyle/>
        <a:p>
          <a:endParaRPr lang="lv-LV"/>
        </a:p>
      </dgm:t>
    </dgm:pt>
    <dgm:pt modelId="{131A904A-DFB5-4C1C-A2EA-79CCE9ED8408}" type="sibTrans" cxnId="{BB998B73-5CD3-40C6-A8E2-4E4895F1281E}">
      <dgm:prSet/>
      <dgm:spPr/>
      <dgm:t>
        <a:bodyPr/>
        <a:lstStyle/>
        <a:p>
          <a:endParaRPr lang="lv-LV"/>
        </a:p>
      </dgm:t>
    </dgm:pt>
    <dgm:pt modelId="{8FDA6DC4-E111-4ECC-B334-0AA45362218B}">
      <dgm:prSet phldrT="[Teksts]" custT="1"/>
      <dgm:spPr/>
      <dgm:t>
        <a:bodyPr/>
        <a:lstStyle/>
        <a:p>
          <a:r>
            <a:rPr lang="lv-LV" sz="2400" dirty="0">
              <a:solidFill>
                <a:schemeClr val="tx1"/>
              </a:solidFill>
            </a:rPr>
            <a:t>Ierosināt publisko apspriešanu</a:t>
          </a:r>
        </a:p>
      </dgm:t>
    </dgm:pt>
    <dgm:pt modelId="{0EEF4851-7A55-4368-A549-259822F03523}" type="parTrans" cxnId="{328EBC8C-DEE8-40E5-9C09-F72597CAF3CE}">
      <dgm:prSet/>
      <dgm:spPr/>
      <dgm:t>
        <a:bodyPr/>
        <a:lstStyle/>
        <a:p>
          <a:endParaRPr lang="lv-LV"/>
        </a:p>
      </dgm:t>
    </dgm:pt>
    <dgm:pt modelId="{034CEEEC-857B-4F4F-A8B3-0AF57BAAAAF4}" type="sibTrans" cxnId="{328EBC8C-DEE8-40E5-9C09-F72597CAF3CE}">
      <dgm:prSet/>
      <dgm:spPr/>
      <dgm:t>
        <a:bodyPr/>
        <a:lstStyle/>
        <a:p>
          <a:endParaRPr lang="lv-LV"/>
        </a:p>
      </dgm:t>
    </dgm:pt>
    <dgm:pt modelId="{C19C2B87-882C-49C0-BDA6-9E38D8E870B8}">
      <dgm:prSet phldrT="[Teksts]"/>
      <dgm:spPr/>
      <dgm:t>
        <a:bodyPr/>
        <a:lstStyle/>
        <a:p>
          <a:pPr algn="ctr"/>
          <a:r>
            <a:rPr lang="lv-LV" dirty="0">
              <a:solidFill>
                <a:schemeClr val="tx1"/>
              </a:solidFill>
            </a:rPr>
            <a:t>Domei ir pienākums noskaidrot padomes viedokli, pirms pieņemt lēmumu par izmaiņām atsevišķu pašvaldības funkciju izpildes kārtībā, ja tās var skart padomes darbības teritorijas iedzīvotāju intereses.</a:t>
          </a:r>
        </a:p>
        <a:p>
          <a:pPr algn="ctr"/>
          <a:endParaRPr lang="lv-LV" dirty="0">
            <a:solidFill>
              <a:schemeClr val="tx1"/>
            </a:solidFill>
          </a:endParaRPr>
        </a:p>
        <a:p>
          <a:pPr algn="l"/>
          <a:r>
            <a:rPr lang="lv-LV" b="1" dirty="0">
              <a:solidFill>
                <a:schemeClr val="tx1"/>
              </a:solidFill>
            </a:rPr>
            <a:t>Teritorijas labiekārtošana</a:t>
          </a:r>
          <a:r>
            <a:rPr lang="lv-LV" dirty="0">
              <a:solidFill>
                <a:schemeClr val="tx1"/>
              </a:solidFill>
            </a:rPr>
            <a:t>			</a:t>
          </a:r>
          <a:r>
            <a:rPr lang="lv-LV" b="1" dirty="0">
              <a:solidFill>
                <a:schemeClr val="tx1"/>
              </a:solidFill>
            </a:rPr>
            <a:t>Kultūra	</a:t>
          </a:r>
          <a:r>
            <a:rPr lang="lv-LV" dirty="0">
              <a:solidFill>
                <a:schemeClr val="tx1"/>
              </a:solidFill>
            </a:rPr>
            <a:t>			</a:t>
          </a:r>
          <a:r>
            <a:rPr lang="lv-LV" b="1" dirty="0">
              <a:solidFill>
                <a:schemeClr val="tx1"/>
              </a:solidFill>
            </a:rPr>
            <a:t>Saimnieciskās darbības 											           veicināšana</a:t>
          </a:r>
        </a:p>
      </dgm:t>
    </dgm:pt>
    <dgm:pt modelId="{A694A27B-1076-432C-98CF-66537ECF54FC}" type="parTrans" cxnId="{EA3C98B2-45EB-4E1A-91C8-69D21507841D}">
      <dgm:prSet/>
      <dgm:spPr/>
      <dgm:t>
        <a:bodyPr/>
        <a:lstStyle/>
        <a:p>
          <a:endParaRPr lang="lv-LV"/>
        </a:p>
      </dgm:t>
    </dgm:pt>
    <dgm:pt modelId="{B60C17FE-FBB7-4A14-B420-A29B192752A3}" type="sibTrans" cxnId="{EA3C98B2-45EB-4E1A-91C8-69D21507841D}">
      <dgm:prSet/>
      <dgm:spPr/>
      <dgm:t>
        <a:bodyPr/>
        <a:lstStyle/>
        <a:p>
          <a:endParaRPr lang="lv-LV"/>
        </a:p>
      </dgm:t>
    </dgm:pt>
    <dgm:pt modelId="{C78E86A0-5A2A-40E5-9DDB-7736804FFA87}" type="pres">
      <dgm:prSet presAssocID="{EF083474-9928-4C83-91C2-1F16437C6210}" presName="diagram" presStyleCnt="0">
        <dgm:presLayoutVars>
          <dgm:dir/>
          <dgm:resizeHandles val="exact"/>
        </dgm:presLayoutVars>
      </dgm:prSet>
      <dgm:spPr/>
    </dgm:pt>
    <dgm:pt modelId="{B5FA9E4E-10CC-4739-8C2F-9ADB61B10EF7}" type="pres">
      <dgm:prSet presAssocID="{094DA68A-62AF-4045-AAB7-754B650465A2}" presName="node" presStyleLbl="node1" presStyleIdx="0" presStyleCnt="3" custScaleX="94910" custScaleY="68583">
        <dgm:presLayoutVars>
          <dgm:bulletEnabled val="1"/>
        </dgm:presLayoutVars>
      </dgm:prSet>
      <dgm:spPr/>
    </dgm:pt>
    <dgm:pt modelId="{72E93AB0-7663-4196-8DB9-A97BEE7BB4A9}" type="pres">
      <dgm:prSet presAssocID="{131A904A-DFB5-4C1C-A2EA-79CCE9ED8408}" presName="sibTrans" presStyleCnt="0"/>
      <dgm:spPr/>
    </dgm:pt>
    <dgm:pt modelId="{79FEE784-8F00-48D5-90DA-0AA278302235}" type="pres">
      <dgm:prSet presAssocID="{8FDA6DC4-E111-4ECC-B334-0AA45362218B}" presName="node" presStyleLbl="node1" presStyleIdx="1" presStyleCnt="3" custScaleX="72934" custScaleY="65549">
        <dgm:presLayoutVars>
          <dgm:bulletEnabled val="1"/>
        </dgm:presLayoutVars>
      </dgm:prSet>
      <dgm:spPr/>
    </dgm:pt>
    <dgm:pt modelId="{E9064D3F-3395-4225-A25B-D8382A9934B2}" type="pres">
      <dgm:prSet presAssocID="{034CEEEC-857B-4F4F-A8B3-0AF57BAAAAF4}" presName="sibTrans" presStyleCnt="0"/>
      <dgm:spPr/>
    </dgm:pt>
    <dgm:pt modelId="{1FAD369D-7EF3-4409-8C4F-2DE8F05A7EA7}" type="pres">
      <dgm:prSet presAssocID="{C19C2B87-882C-49C0-BDA6-9E38D8E870B8}" presName="node" presStyleLbl="node1" presStyleIdx="2" presStyleCnt="3" custScaleX="265022" custScaleY="69466">
        <dgm:presLayoutVars>
          <dgm:bulletEnabled val="1"/>
        </dgm:presLayoutVars>
      </dgm:prSet>
      <dgm:spPr/>
    </dgm:pt>
  </dgm:ptLst>
  <dgm:cxnLst>
    <dgm:cxn modelId="{BB998B73-5CD3-40C6-A8E2-4E4895F1281E}" srcId="{EF083474-9928-4C83-91C2-1F16437C6210}" destId="{094DA68A-62AF-4045-AAB7-754B650465A2}" srcOrd="0" destOrd="0" parTransId="{1E88D628-4C32-4765-AC63-51452C86667D}" sibTransId="{131A904A-DFB5-4C1C-A2EA-79CCE9ED8408}"/>
    <dgm:cxn modelId="{992AAD8A-EF77-448E-A13D-64644CE087A7}" type="presOf" srcId="{094DA68A-62AF-4045-AAB7-754B650465A2}" destId="{B5FA9E4E-10CC-4739-8C2F-9ADB61B10EF7}" srcOrd="0" destOrd="0" presId="urn:microsoft.com/office/officeart/2005/8/layout/default"/>
    <dgm:cxn modelId="{328EBC8C-DEE8-40E5-9C09-F72597CAF3CE}" srcId="{EF083474-9928-4C83-91C2-1F16437C6210}" destId="{8FDA6DC4-E111-4ECC-B334-0AA45362218B}" srcOrd="1" destOrd="0" parTransId="{0EEF4851-7A55-4368-A549-259822F03523}" sibTransId="{034CEEEC-857B-4F4F-A8B3-0AF57BAAAAF4}"/>
    <dgm:cxn modelId="{1993ED8F-25FC-4B86-AFEA-6F9D40328719}" type="presOf" srcId="{EF083474-9928-4C83-91C2-1F16437C6210}" destId="{C78E86A0-5A2A-40E5-9DDB-7736804FFA87}" srcOrd="0" destOrd="0" presId="urn:microsoft.com/office/officeart/2005/8/layout/default"/>
    <dgm:cxn modelId="{EA3C98B2-45EB-4E1A-91C8-69D21507841D}" srcId="{EF083474-9928-4C83-91C2-1F16437C6210}" destId="{C19C2B87-882C-49C0-BDA6-9E38D8E870B8}" srcOrd="2" destOrd="0" parTransId="{A694A27B-1076-432C-98CF-66537ECF54FC}" sibTransId="{B60C17FE-FBB7-4A14-B420-A29B192752A3}"/>
    <dgm:cxn modelId="{9AC787D0-CE33-4107-BF41-23C009EF38BB}" type="presOf" srcId="{C19C2B87-882C-49C0-BDA6-9E38D8E870B8}" destId="{1FAD369D-7EF3-4409-8C4F-2DE8F05A7EA7}" srcOrd="0" destOrd="0" presId="urn:microsoft.com/office/officeart/2005/8/layout/default"/>
    <dgm:cxn modelId="{D4A0C9FC-C141-485B-8B51-CD82A4A53AE0}" type="presOf" srcId="{8FDA6DC4-E111-4ECC-B334-0AA45362218B}" destId="{79FEE784-8F00-48D5-90DA-0AA278302235}" srcOrd="0" destOrd="0" presId="urn:microsoft.com/office/officeart/2005/8/layout/default"/>
    <dgm:cxn modelId="{08B6705E-8C0E-4528-B572-2DB9C88CBA40}" type="presParOf" srcId="{C78E86A0-5A2A-40E5-9DDB-7736804FFA87}" destId="{B5FA9E4E-10CC-4739-8C2F-9ADB61B10EF7}" srcOrd="0" destOrd="0" presId="urn:microsoft.com/office/officeart/2005/8/layout/default"/>
    <dgm:cxn modelId="{846690C8-92E1-42D2-87E1-4972E9218EB3}" type="presParOf" srcId="{C78E86A0-5A2A-40E5-9DDB-7736804FFA87}" destId="{72E93AB0-7663-4196-8DB9-A97BEE7BB4A9}" srcOrd="1" destOrd="0" presId="urn:microsoft.com/office/officeart/2005/8/layout/default"/>
    <dgm:cxn modelId="{BF25219C-591C-49CE-8F8B-F474CAE46EDF}" type="presParOf" srcId="{C78E86A0-5A2A-40E5-9DDB-7736804FFA87}" destId="{79FEE784-8F00-48D5-90DA-0AA278302235}" srcOrd="2" destOrd="0" presId="urn:microsoft.com/office/officeart/2005/8/layout/default"/>
    <dgm:cxn modelId="{029FDEAF-6B46-4266-9642-8D21FFD2F859}" type="presParOf" srcId="{C78E86A0-5A2A-40E5-9DDB-7736804FFA87}" destId="{E9064D3F-3395-4225-A25B-D8382A9934B2}" srcOrd="3" destOrd="0" presId="urn:microsoft.com/office/officeart/2005/8/layout/default"/>
    <dgm:cxn modelId="{E95549B7-1282-4432-A7C4-B553BC857AF5}" type="presParOf" srcId="{C78E86A0-5A2A-40E5-9DDB-7736804FFA87}" destId="{1FAD369D-7EF3-4409-8C4F-2DE8F05A7EA7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017699-BA3E-453C-BB2B-FB4DFE33C5A1}">
      <dsp:nvSpPr>
        <dsp:cNvPr id="0" name=""/>
        <dsp:cNvSpPr/>
      </dsp:nvSpPr>
      <dsp:spPr>
        <a:xfrm>
          <a:off x="0" y="1068387"/>
          <a:ext cx="3143249" cy="18859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solidFill>
                <a:schemeClr val="tx1"/>
              </a:solidFill>
            </a:rPr>
            <a:t>Ir LR pilsonis vai Eiropas Savienības pilsonis, kurš nav LR pilsonis, bet ir reģistrēts Fizisko personu reģistrā</a:t>
          </a:r>
        </a:p>
      </dsp:txBody>
      <dsp:txXfrm>
        <a:off x="0" y="1068387"/>
        <a:ext cx="3143249" cy="1885950"/>
      </dsp:txXfrm>
    </dsp:sp>
    <dsp:sp modelId="{0F06FCCB-4C68-44CD-B6D8-C8416640A041}">
      <dsp:nvSpPr>
        <dsp:cNvPr id="0" name=""/>
        <dsp:cNvSpPr/>
      </dsp:nvSpPr>
      <dsp:spPr>
        <a:xfrm>
          <a:off x="3457575" y="1068387"/>
          <a:ext cx="3143249" cy="18859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solidFill>
                <a:schemeClr val="tx1"/>
              </a:solidFill>
            </a:rPr>
            <a:t>Sasniedzis 16 gadu vecumu</a:t>
          </a:r>
        </a:p>
      </dsp:txBody>
      <dsp:txXfrm>
        <a:off x="3457575" y="1068387"/>
        <a:ext cx="3143249" cy="1885950"/>
      </dsp:txXfrm>
    </dsp:sp>
    <dsp:sp modelId="{9AE8B5F1-3819-454F-93C6-3BA2D1AF1F02}">
      <dsp:nvSpPr>
        <dsp:cNvPr id="0" name=""/>
        <dsp:cNvSpPr/>
      </dsp:nvSpPr>
      <dsp:spPr>
        <a:xfrm>
          <a:off x="6915149" y="1068387"/>
          <a:ext cx="3143249" cy="188595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solidFill>
                <a:schemeClr val="tx1"/>
              </a:solidFill>
            </a:rPr>
            <a:t>NAV pašvaldības deputāts, izpilddirektors, izpilddirektora vietnieks</a:t>
          </a:r>
        </a:p>
      </dsp:txBody>
      <dsp:txXfrm>
        <a:off x="6915149" y="1068387"/>
        <a:ext cx="3143249" cy="188595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C8BA05-516D-4742-BB09-83BCCF8866BB}">
      <dsp:nvSpPr>
        <dsp:cNvPr id="0" name=""/>
        <dsp:cNvSpPr/>
      </dsp:nvSpPr>
      <dsp:spPr>
        <a:xfrm>
          <a:off x="0" y="74822"/>
          <a:ext cx="6492875" cy="1284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>
              <a:solidFill>
                <a:schemeClr val="tx1"/>
              </a:solidFill>
            </a:rPr>
            <a:t>LR pilsonis</a:t>
          </a:r>
        </a:p>
      </dsp:txBody>
      <dsp:txXfrm>
        <a:off x="62722" y="137544"/>
        <a:ext cx="6367431" cy="1159416"/>
      </dsp:txXfrm>
    </dsp:sp>
    <dsp:sp modelId="{E391665B-0BAE-4538-BD67-7F622E08D45F}">
      <dsp:nvSpPr>
        <dsp:cNvPr id="0" name=""/>
        <dsp:cNvSpPr/>
      </dsp:nvSpPr>
      <dsp:spPr>
        <a:xfrm>
          <a:off x="0" y="1425922"/>
          <a:ext cx="6492875" cy="1284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>
              <a:solidFill>
                <a:schemeClr val="tx1"/>
              </a:solidFill>
            </a:rPr>
            <a:t>ES pilsonis, kas nav LR pilsonis, bet reģistrēts Fizisko personu reģistrā</a:t>
          </a:r>
        </a:p>
      </dsp:txBody>
      <dsp:txXfrm>
        <a:off x="62722" y="1488644"/>
        <a:ext cx="6367431" cy="1159416"/>
      </dsp:txXfrm>
    </dsp:sp>
    <dsp:sp modelId="{67645DD4-845C-40C7-BA69-25678D10552D}">
      <dsp:nvSpPr>
        <dsp:cNvPr id="0" name=""/>
        <dsp:cNvSpPr/>
      </dsp:nvSpPr>
      <dsp:spPr>
        <a:xfrm>
          <a:off x="0" y="2777023"/>
          <a:ext cx="6492875" cy="12848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>
              <a:solidFill>
                <a:schemeClr val="tx1"/>
              </a:solidFill>
            </a:rPr>
            <a:t>Sasniedzis 16 gadu vecumu</a:t>
          </a:r>
        </a:p>
      </dsp:txBody>
      <dsp:txXfrm>
        <a:off x="62722" y="2839745"/>
        <a:ext cx="6367431" cy="1159416"/>
      </dsp:txXfrm>
    </dsp:sp>
    <dsp:sp modelId="{4E1CC22B-E1E5-43F8-928A-F6120BA6F2AF}">
      <dsp:nvSpPr>
        <dsp:cNvPr id="0" name=""/>
        <dsp:cNvSpPr/>
      </dsp:nvSpPr>
      <dsp:spPr>
        <a:xfrm>
          <a:off x="0" y="4128124"/>
          <a:ext cx="6492875" cy="1284860"/>
        </a:xfrm>
        <a:prstGeom prst="roundRect">
          <a:avLst/>
        </a:prstGeom>
        <a:solidFill>
          <a:srgbClr val="FF5050"/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just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300" kern="1200" dirty="0">
              <a:solidFill>
                <a:schemeClr val="tx1"/>
              </a:solidFill>
            </a:rPr>
            <a:t>Citus ar dzīvesvietas piederību saistītus priekšnoteikumus dalībai padomes vēlēšanās var noteikt padomes nolikumā</a:t>
          </a:r>
        </a:p>
      </dsp:txBody>
      <dsp:txXfrm>
        <a:off x="62722" y="4190846"/>
        <a:ext cx="6367431" cy="11594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5FA9E4E-10CC-4739-8C2F-9ADB61B10EF7}">
      <dsp:nvSpPr>
        <dsp:cNvPr id="0" name=""/>
        <dsp:cNvSpPr/>
      </dsp:nvSpPr>
      <dsp:spPr>
        <a:xfrm>
          <a:off x="1657682" y="251528"/>
          <a:ext cx="3598555" cy="156021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solidFill>
                <a:schemeClr val="tx1"/>
              </a:solidFill>
            </a:rPr>
            <a:t>Iesniegt lēmuma projektus izskatīšanai domes sēdē</a:t>
          </a:r>
        </a:p>
      </dsp:txBody>
      <dsp:txXfrm>
        <a:off x="1657682" y="251528"/>
        <a:ext cx="3598555" cy="1560213"/>
      </dsp:txXfrm>
    </dsp:sp>
    <dsp:sp modelId="{79FEE784-8F00-48D5-90DA-0AA278302235}">
      <dsp:nvSpPr>
        <dsp:cNvPr id="0" name=""/>
        <dsp:cNvSpPr/>
      </dsp:nvSpPr>
      <dsp:spPr>
        <a:xfrm>
          <a:off x="5635392" y="286038"/>
          <a:ext cx="2765325" cy="14911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400" kern="1200" dirty="0">
              <a:solidFill>
                <a:schemeClr val="tx1"/>
              </a:solidFill>
            </a:rPr>
            <a:t>Ierosināt publisko apspriešanu</a:t>
          </a:r>
        </a:p>
      </dsp:txBody>
      <dsp:txXfrm>
        <a:off x="5635392" y="286038"/>
        <a:ext cx="2765325" cy="1491192"/>
      </dsp:txXfrm>
    </dsp:sp>
    <dsp:sp modelId="{1FAD369D-7EF3-4409-8C4F-2DE8F05A7EA7}">
      <dsp:nvSpPr>
        <dsp:cNvPr id="0" name=""/>
        <dsp:cNvSpPr/>
      </dsp:nvSpPr>
      <dsp:spPr>
        <a:xfrm>
          <a:off x="4985" y="2190895"/>
          <a:ext cx="10048429" cy="15803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kern="1200" dirty="0">
              <a:solidFill>
                <a:schemeClr val="tx1"/>
              </a:solidFill>
            </a:rPr>
            <a:t>Domei ir pienākums noskaidrot padomes viedokli, pirms pieņemt lēmumu par izmaiņām atsevišķu pašvaldības funkciju izpildes kārtībā, ja tās var skart padomes darbības teritorijas iedzīvotāju intereses.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700" kern="1200" dirty="0">
            <a:solidFill>
              <a:schemeClr val="tx1"/>
            </a:solidFill>
          </a:endParaRPr>
        </a:p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700" b="1" kern="1200" dirty="0">
              <a:solidFill>
                <a:schemeClr val="tx1"/>
              </a:solidFill>
            </a:rPr>
            <a:t>Teritorijas labiekārtošana</a:t>
          </a:r>
          <a:r>
            <a:rPr lang="lv-LV" sz="1700" kern="1200" dirty="0">
              <a:solidFill>
                <a:schemeClr val="tx1"/>
              </a:solidFill>
            </a:rPr>
            <a:t>			</a:t>
          </a:r>
          <a:r>
            <a:rPr lang="lv-LV" sz="1700" b="1" kern="1200" dirty="0">
              <a:solidFill>
                <a:schemeClr val="tx1"/>
              </a:solidFill>
            </a:rPr>
            <a:t>Kultūra	</a:t>
          </a:r>
          <a:r>
            <a:rPr lang="lv-LV" sz="1700" kern="1200" dirty="0">
              <a:solidFill>
                <a:schemeClr val="tx1"/>
              </a:solidFill>
            </a:rPr>
            <a:t>			</a:t>
          </a:r>
          <a:r>
            <a:rPr lang="lv-LV" sz="1700" b="1" kern="1200" dirty="0">
              <a:solidFill>
                <a:schemeClr val="tx1"/>
              </a:solidFill>
            </a:rPr>
            <a:t>Saimnieciskās darbības 											           veicināšana</a:t>
          </a:r>
        </a:p>
      </dsp:txBody>
      <dsp:txXfrm>
        <a:off x="4985" y="2190895"/>
        <a:ext cx="10048429" cy="15803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lv-LV"/>
              <a:t>Noklikšķiniet, lai rediģētu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DEEC-6955-4147-9EFC-3F93F232061E}" type="datetimeFigureOut">
              <a:rPr lang="lv-LV" smtClean="0"/>
              <a:t>01.01.2024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3BF3-F6BF-43FF-98A9-096876957A7E}" type="slidenum">
              <a:rPr lang="lv-LV" smtClean="0"/>
              <a:t>‹#›</a:t>
            </a:fld>
            <a:endParaRPr lang="lv-LV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35774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DEEC-6955-4147-9EFC-3F93F232061E}" type="datetimeFigureOut">
              <a:rPr lang="lv-LV" smtClean="0"/>
              <a:t>01.01.2024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3BF3-F6BF-43FF-98A9-096876957A7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071268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DEEC-6955-4147-9EFC-3F93F232061E}" type="datetimeFigureOut">
              <a:rPr lang="lv-LV" smtClean="0"/>
              <a:t>01.01.2024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3BF3-F6BF-43FF-98A9-096876957A7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6512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DEEC-6955-4147-9EFC-3F93F232061E}" type="datetimeFigureOut">
              <a:rPr lang="lv-LV" smtClean="0"/>
              <a:t>01.01.2024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3BF3-F6BF-43FF-98A9-096876957A7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33935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DEEC-6955-4147-9EFC-3F93F232061E}" type="datetimeFigureOut">
              <a:rPr lang="lv-LV" smtClean="0"/>
              <a:t>01.01.2024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3BF3-F6BF-43FF-98A9-096876957A7E}" type="slidenum">
              <a:rPr lang="lv-LV" smtClean="0"/>
              <a:t>‹#›</a:t>
            </a:fld>
            <a:endParaRPr lang="lv-LV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1209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DEEC-6955-4147-9EFC-3F93F232061E}" type="datetimeFigureOut">
              <a:rPr lang="lv-LV" smtClean="0"/>
              <a:t>01.01.2024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3BF3-F6BF-43FF-98A9-096876957A7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731729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DEEC-6955-4147-9EFC-3F93F232061E}" type="datetimeFigureOut">
              <a:rPr lang="lv-LV" smtClean="0"/>
              <a:t>01.01.2024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3BF3-F6BF-43FF-98A9-096876957A7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34077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DEEC-6955-4147-9EFC-3F93F232061E}" type="datetimeFigureOut">
              <a:rPr lang="lv-LV" smtClean="0"/>
              <a:t>01.01.2024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3BF3-F6BF-43FF-98A9-096876957A7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32067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DEEC-6955-4147-9EFC-3F93F232061E}" type="datetimeFigureOut">
              <a:rPr lang="lv-LV" smtClean="0"/>
              <a:t>01.01.2024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3BF3-F6BF-43FF-98A9-096876957A7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928089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8B80DEEC-6955-4147-9EFC-3F93F232061E}" type="datetimeFigureOut">
              <a:rPr lang="lv-LV" smtClean="0"/>
              <a:t>01.01.2024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CB3BF3-F6BF-43FF-98A9-096876957A7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493063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80DEEC-6955-4147-9EFC-3F93F232061E}" type="datetimeFigureOut">
              <a:rPr lang="lv-LV" smtClean="0"/>
              <a:t>01.01.2024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CB3BF3-F6BF-43FF-98A9-096876957A7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751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8B80DEEC-6955-4147-9EFC-3F93F232061E}" type="datetimeFigureOut">
              <a:rPr lang="lv-LV" smtClean="0"/>
              <a:t>01.01.2024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BCB3BF3-F6BF-43FF-98A9-096876957A7E}" type="slidenum">
              <a:rPr lang="lv-LV" smtClean="0"/>
              <a:t>‹#›</a:t>
            </a:fld>
            <a:endParaRPr lang="lv-LV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0014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72174C2-0DE9-42FF-D7AF-69801D0171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Iedzīvotāju padomes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19758929-728E-6C4D-FC6F-16F819E7A9E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 dirty="0"/>
              <a:t>Aizkraukles novada pašvaldība</a:t>
            </a:r>
          </a:p>
        </p:txBody>
      </p:sp>
    </p:spTree>
    <p:extLst>
      <p:ext uri="{BB962C8B-B14F-4D97-AF65-F5344CB8AC3E}">
        <p14:creationId xmlns:p14="http://schemas.microsoft.com/office/powerpoint/2010/main" val="3086043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0E491F6-058E-F5CC-D07B-3531544DC9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Iedzīvotāju padomes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308E466-01FA-7A93-7052-55AF79E340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lv-LV" sz="3200" dirty="0"/>
              <a:t>Lai nodrošinātu vietējo kopienu iedzīvotāju interešu pārstāvību un pašvaldības teritorijas attīstību, veicinot iedzīvotāju savstarpējo sadarbību un saskaņotu rīcību kopējam labumam, pašvaldībā var izveidot konsultatīvas pašvaldības institūcijas — iedzīvotāju padomes.</a:t>
            </a:r>
          </a:p>
          <a:p>
            <a:pPr algn="just"/>
            <a:endParaRPr lang="lv-LV" sz="3200" dirty="0"/>
          </a:p>
          <a:p>
            <a:pPr algn="just"/>
            <a:r>
              <a:rPr lang="lv-LV" dirty="0"/>
              <a:t>Pašvaldību likuma 58.panta pirmā daļa</a:t>
            </a:r>
          </a:p>
        </p:txBody>
      </p:sp>
    </p:spTree>
    <p:extLst>
      <p:ext uri="{BB962C8B-B14F-4D97-AF65-F5344CB8AC3E}">
        <p14:creationId xmlns:p14="http://schemas.microsoft.com/office/powerpoint/2010/main" val="3183441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D975CF1-9DD8-CEB0-E8BB-B9471CBC1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Ko paredz Pašvaldību likums?</a:t>
            </a:r>
            <a:br>
              <a:rPr lang="lv-LV" dirty="0"/>
            </a:b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FA0E8336-9E1A-6D81-8A61-D6DDFBC7E3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lv-LV" dirty="0"/>
              <a:t> Pašvaldības VAR veidot iedzīvotāju padomes.</a:t>
            </a:r>
          </a:p>
          <a:p>
            <a:endParaRPr lang="lv-LV" dirty="0"/>
          </a:p>
          <a:p>
            <a:pPr>
              <a:buFont typeface="Wingdings" panose="05000000000000000000" pitchFamily="2" charset="2"/>
              <a:buChar char="q"/>
            </a:pPr>
            <a:r>
              <a:rPr lang="lv-LV" dirty="0"/>
              <a:t> Likuma ietvars: </a:t>
            </a:r>
          </a:p>
          <a:p>
            <a:pPr marL="457200" indent="-457200">
              <a:buAutoNum type="arabicPeriod"/>
            </a:pPr>
            <a:r>
              <a:rPr lang="lv-LV" dirty="0"/>
              <a:t>Kā veidojamas iedzīvotāju padomes;</a:t>
            </a:r>
          </a:p>
          <a:p>
            <a:pPr marL="457200" indent="-457200">
              <a:buAutoNum type="arabicPeriod"/>
            </a:pPr>
            <a:r>
              <a:rPr lang="lv-LV" dirty="0"/>
              <a:t>Kas var darboties iedzīvotāju padomēs;</a:t>
            </a:r>
          </a:p>
          <a:p>
            <a:pPr marL="457200" indent="-457200">
              <a:buAutoNum type="arabicPeriod"/>
            </a:pPr>
            <a:r>
              <a:rPr lang="lv-LV" dirty="0"/>
              <a:t>Kas var vēlēt iedzīvotāju padomes;</a:t>
            </a:r>
          </a:p>
          <a:p>
            <a:pPr marL="457200" indent="-457200">
              <a:buAutoNum type="arabicPeriod"/>
            </a:pPr>
            <a:r>
              <a:rPr lang="lv-LV" dirty="0"/>
              <a:t>Kādas ir pamattiesības padomēm.</a:t>
            </a:r>
          </a:p>
          <a:p>
            <a:pPr marL="0" indent="0">
              <a:buNone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095408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CD958C79-6D64-3910-7336-E75CD8C0F9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Kā veidojamas iedzīvotāju padomes?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24A225F-81FA-F2A5-06E2-512C95307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lv-LV" sz="4000" dirty="0"/>
              <a:t>Iedzīvotāju padomes </a:t>
            </a:r>
            <a:r>
              <a:rPr lang="lv-LV" sz="4000" b="1" dirty="0"/>
              <a:t>ievēlē.</a:t>
            </a:r>
          </a:p>
          <a:p>
            <a:pPr marL="0" indent="0">
              <a:buNone/>
            </a:pPr>
            <a:endParaRPr lang="lv-LV" sz="4000" b="1" dirty="0"/>
          </a:p>
          <a:p>
            <a:pPr>
              <a:buFont typeface="Wingdings" panose="05000000000000000000" pitchFamily="2" charset="2"/>
              <a:buChar char="q"/>
            </a:pPr>
            <a:r>
              <a:rPr lang="lv-LV" sz="4000" dirty="0"/>
              <a:t>Kandidātus izvirza iedzīvotāji.</a:t>
            </a:r>
          </a:p>
        </p:txBody>
      </p:sp>
    </p:spTree>
    <p:extLst>
      <p:ext uri="{BB962C8B-B14F-4D97-AF65-F5344CB8AC3E}">
        <p14:creationId xmlns:p14="http://schemas.microsoft.com/office/powerpoint/2010/main" val="36554681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05D4E83-0B30-2FA1-C6E0-9287DCF2D7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Prasības iedzīvotāju padomju locekļiem</a:t>
            </a:r>
          </a:p>
        </p:txBody>
      </p:sp>
      <p:graphicFrame>
        <p:nvGraphicFramePr>
          <p:cNvPr id="4" name="Satura vietturis 3">
            <a:extLst>
              <a:ext uri="{FF2B5EF4-FFF2-40B4-BE49-F238E27FC236}">
                <a16:creationId xmlns:a16="http://schemas.microsoft.com/office/drawing/2014/main" id="{2C2AA47C-B341-66A3-E220-24F57F1EA9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6075957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556086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5C10C61-DC6E-987D-C26E-3EFDB616E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Kas var vēlēt iedzīvotāju padomes?</a:t>
            </a:r>
          </a:p>
        </p:txBody>
      </p:sp>
      <p:graphicFrame>
        <p:nvGraphicFramePr>
          <p:cNvPr id="5" name="Satura vietturis 4">
            <a:extLst>
              <a:ext uri="{FF2B5EF4-FFF2-40B4-BE49-F238E27FC236}">
                <a16:creationId xmlns:a16="http://schemas.microsoft.com/office/drawing/2014/main" id="{19EE0A1E-BE40-80F7-6D8E-72CBF19AD6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99700536"/>
              </p:ext>
            </p:extLst>
          </p:nvPr>
        </p:nvGraphicFramePr>
        <p:xfrm>
          <a:off x="4800600" y="731837"/>
          <a:ext cx="6492875" cy="5487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2205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306200B4-1641-4AB6-BF7E-F0FC229E5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9444199" cy="955601"/>
          </a:xfrm>
        </p:spPr>
        <p:txBody>
          <a:bodyPr/>
          <a:lstStyle/>
          <a:p>
            <a:r>
              <a:rPr lang="lv-LV" dirty="0"/>
              <a:t>Iedzīvotāju padomes tiesības</a:t>
            </a:r>
          </a:p>
        </p:txBody>
      </p:sp>
      <p:graphicFrame>
        <p:nvGraphicFramePr>
          <p:cNvPr id="4" name="Satura vietturis 3">
            <a:extLst>
              <a:ext uri="{FF2B5EF4-FFF2-40B4-BE49-F238E27FC236}">
                <a16:creationId xmlns:a16="http://schemas.microsoft.com/office/drawing/2014/main" id="{EA478B3A-0278-E966-3F4F-01318BA342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7152851"/>
              </p:ext>
            </p:extLst>
          </p:nvPr>
        </p:nvGraphicFramePr>
        <p:xfrm>
          <a:off x="1096963" y="1846263"/>
          <a:ext cx="100584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30849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8929775-0C10-C8B9-8EA0-F3D2679E55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Ko pašvaldība pati nosaka Iedzīvotāju padomju nolikumā (saistošie noteikumi):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8515FDA-7C27-8BD9-73E5-5155493D39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lv-LV" sz="2400" dirty="0"/>
              <a:t>1) padomes kompetenci vietējās kopienas jautājumu izlemšanā papildus Pašvaldību likumā noteiktajam;</a:t>
            </a:r>
          </a:p>
          <a:p>
            <a:r>
              <a:rPr lang="lv-LV" sz="2400" dirty="0"/>
              <a:t>2) padomes darbības teritoriju;</a:t>
            </a:r>
          </a:p>
          <a:p>
            <a:r>
              <a:rPr lang="lv-LV" sz="2400" dirty="0"/>
              <a:t>3) padomes locekļu skaitu un kandidātu izvirzīšanas kārtību;</a:t>
            </a:r>
          </a:p>
          <a:p>
            <a:r>
              <a:rPr lang="lv-LV" sz="2400" dirty="0"/>
              <a:t>4) padomes locekļu ievēlēšanas kārtību (klātienē vai klātienē un elektroniski);</a:t>
            </a:r>
          </a:p>
          <a:p>
            <a:r>
              <a:rPr lang="lv-LV" sz="2400" dirty="0"/>
              <a:t>5) padomes darbības termiņu;</a:t>
            </a:r>
          </a:p>
          <a:p>
            <a:r>
              <a:rPr lang="lv-LV" sz="2400" dirty="0"/>
              <a:t>6) padomes darba organizāciju;</a:t>
            </a:r>
          </a:p>
          <a:p>
            <a:r>
              <a:rPr lang="lv-LV" sz="2400" dirty="0"/>
              <a:t>7) kārtību, kādā pašvaldības institūcijas izskata iedzīvotāju padomju iesniegumus.</a:t>
            </a:r>
          </a:p>
        </p:txBody>
      </p:sp>
    </p:spTree>
    <p:extLst>
      <p:ext uri="{BB962C8B-B14F-4D97-AF65-F5344CB8AC3E}">
        <p14:creationId xmlns:p14="http://schemas.microsoft.com/office/powerpoint/2010/main" val="3807670711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cija">
  <a:themeElements>
    <a:clrScheme name="Retrospekcija">
      <a:dk1>
        <a:sysClr val="windowText" lastClr="000000"/>
      </a:dk1>
      <a:lt1>
        <a:sysClr val="window" lastClr="FFFFFF"/>
      </a:lt1>
      <a:dk2>
        <a:srgbClr val="514949"/>
      </a:dk2>
      <a:lt2>
        <a:srgbClr val="E1E1DB"/>
      </a:lt2>
      <a:accent1>
        <a:srgbClr val="9DBFBE"/>
      </a:accent1>
      <a:accent2>
        <a:srgbClr val="DB8631"/>
      </a:accent2>
      <a:accent3>
        <a:srgbClr val="E3CC5A"/>
      </a:accent3>
      <a:accent4>
        <a:srgbClr val="ACADA8"/>
      </a:accent4>
      <a:accent5>
        <a:srgbClr val="927C61"/>
      </a:accent5>
      <a:accent6>
        <a:srgbClr val="B3B435"/>
      </a:accent6>
      <a:hlink>
        <a:srgbClr val="0000FF"/>
      </a:hlink>
      <a:folHlink>
        <a:srgbClr val="800080"/>
      </a:folHlink>
    </a:clrScheme>
    <a:fontScheme name="Retrospekcij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cij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243AF7DC-D15B-41C0-AE81-23980D1B9FC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57</TotalTime>
  <Words>313</Words>
  <Application>Microsoft Office PowerPoint</Application>
  <PresentationFormat>Platekrāna</PresentationFormat>
  <Paragraphs>41</Paragraphs>
  <Slides>8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8</vt:i4>
      </vt:variant>
    </vt:vector>
  </HeadingPairs>
  <TitlesOfParts>
    <vt:vector size="12" baseType="lpstr">
      <vt:lpstr>Calibri</vt:lpstr>
      <vt:lpstr>Calibri Light</vt:lpstr>
      <vt:lpstr>Wingdings</vt:lpstr>
      <vt:lpstr>Retrospekcija</vt:lpstr>
      <vt:lpstr>Iedzīvotāju padomes</vt:lpstr>
      <vt:lpstr>Iedzīvotāju padomes</vt:lpstr>
      <vt:lpstr>Ko paredz Pašvaldību likums? </vt:lpstr>
      <vt:lpstr>Kā veidojamas iedzīvotāju padomes?</vt:lpstr>
      <vt:lpstr>Prasības iedzīvotāju padomju locekļiem</vt:lpstr>
      <vt:lpstr>Kas var vēlēt iedzīvotāju padomes?</vt:lpstr>
      <vt:lpstr>Iedzīvotāju padomes tiesības</vt:lpstr>
      <vt:lpstr>Ko pašvaldība pati nosaka Iedzīvotāju padomju nolikumā (saistošie noteikumi):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Iedzīvotāju padomes</dc:title>
  <dc:creator>Ilga Visocka</dc:creator>
  <cp:lastModifiedBy>Daiga Naroga</cp:lastModifiedBy>
  <cp:revision>1</cp:revision>
  <dcterms:created xsi:type="dcterms:W3CDTF">2023-12-08T08:02:55Z</dcterms:created>
  <dcterms:modified xsi:type="dcterms:W3CDTF">2024-01-01T21:29:28Z</dcterms:modified>
</cp:coreProperties>
</file>