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72" r:id="rId16"/>
    <p:sldId id="269" r:id="rId17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0E4B54-6729-4ACD-B23F-3135ABE31E43}" v="89" dt="2025-04-08T10:15:12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ita Trakina" userId="f9ab22d5-069f-4cbc-b1ca-975d635c66aa" providerId="ADAL" clId="{780E4B54-6729-4ACD-B23F-3135ABE31E43}"/>
    <pc:docChg chg="undo custSel modSld">
      <pc:chgData name="Inita Trakina" userId="f9ab22d5-069f-4cbc-b1ca-975d635c66aa" providerId="ADAL" clId="{780E4B54-6729-4ACD-B23F-3135ABE31E43}" dt="2025-04-08T10:16:40.233" v="1628" actId="20577"/>
      <pc:docMkLst>
        <pc:docMk/>
      </pc:docMkLst>
      <pc:sldChg chg="modSp mod">
        <pc:chgData name="Inita Trakina" userId="f9ab22d5-069f-4cbc-b1ca-975d635c66aa" providerId="ADAL" clId="{780E4B54-6729-4ACD-B23F-3135ABE31E43}" dt="2025-04-08T07:15:45.773" v="1" actId="20577"/>
        <pc:sldMkLst>
          <pc:docMk/>
          <pc:sldMk cId="2137005217" sldId="256"/>
        </pc:sldMkLst>
        <pc:spChg chg="mod">
          <ac:chgData name="Inita Trakina" userId="f9ab22d5-069f-4cbc-b1ca-975d635c66aa" providerId="ADAL" clId="{780E4B54-6729-4ACD-B23F-3135ABE31E43}" dt="2025-04-08T07:15:45.773" v="1" actId="20577"/>
          <ac:spMkLst>
            <pc:docMk/>
            <pc:sldMk cId="2137005217" sldId="256"/>
            <ac:spMk id="2" creationId="{00000000-0000-0000-0000-000000000000}"/>
          </ac:spMkLst>
        </pc:spChg>
      </pc:sldChg>
      <pc:sldChg chg="modSp mod">
        <pc:chgData name="Inita Trakina" userId="f9ab22d5-069f-4cbc-b1ca-975d635c66aa" providerId="ADAL" clId="{780E4B54-6729-4ACD-B23F-3135ABE31E43}" dt="2025-04-08T07:21:24.284" v="79" actId="20577"/>
        <pc:sldMkLst>
          <pc:docMk/>
          <pc:sldMk cId="2578355775" sldId="259"/>
        </pc:sldMkLst>
        <pc:spChg chg="mod">
          <ac:chgData name="Inita Trakina" userId="f9ab22d5-069f-4cbc-b1ca-975d635c66aa" providerId="ADAL" clId="{780E4B54-6729-4ACD-B23F-3135ABE31E43}" dt="2025-04-08T07:18:57.332" v="13" actId="20577"/>
          <ac:spMkLst>
            <pc:docMk/>
            <pc:sldMk cId="2578355775" sldId="259"/>
            <ac:spMk id="2" creationId="{00000000-0000-0000-0000-000000000000}"/>
          </ac:spMkLst>
        </pc:spChg>
        <pc:spChg chg="mod">
          <ac:chgData name="Inita Trakina" userId="f9ab22d5-069f-4cbc-b1ca-975d635c66aa" providerId="ADAL" clId="{780E4B54-6729-4ACD-B23F-3135ABE31E43}" dt="2025-04-08T07:21:24.284" v="79" actId="20577"/>
          <ac:spMkLst>
            <pc:docMk/>
            <pc:sldMk cId="2578355775" sldId="259"/>
            <ac:spMk id="7" creationId="{00000000-0000-0000-0000-000000000000}"/>
          </ac:spMkLst>
        </pc:spChg>
      </pc:sldChg>
      <pc:sldChg chg="modSp mod">
        <pc:chgData name="Inita Trakina" userId="f9ab22d5-069f-4cbc-b1ca-975d635c66aa" providerId="ADAL" clId="{780E4B54-6729-4ACD-B23F-3135ABE31E43}" dt="2025-04-08T07:43:06.758" v="532" actId="20577"/>
        <pc:sldMkLst>
          <pc:docMk/>
          <pc:sldMk cId="3142051244" sldId="260"/>
        </pc:sldMkLst>
        <pc:graphicFrameChg chg="modGraphic">
          <ac:chgData name="Inita Trakina" userId="f9ab22d5-069f-4cbc-b1ca-975d635c66aa" providerId="ADAL" clId="{780E4B54-6729-4ACD-B23F-3135ABE31E43}" dt="2025-04-08T07:31:04.244" v="218" actId="20577"/>
          <ac:graphicFrameMkLst>
            <pc:docMk/>
            <pc:sldMk cId="3142051244" sldId="260"/>
            <ac:graphicFrameMk id="4" creationId="{00000000-0000-0000-0000-000000000000}"/>
          </ac:graphicFrameMkLst>
        </pc:graphicFrameChg>
        <pc:graphicFrameChg chg="modGraphic">
          <ac:chgData name="Inita Trakina" userId="f9ab22d5-069f-4cbc-b1ca-975d635c66aa" providerId="ADAL" clId="{780E4B54-6729-4ACD-B23F-3135ABE31E43}" dt="2025-04-08T07:43:06.758" v="532" actId="20577"/>
          <ac:graphicFrameMkLst>
            <pc:docMk/>
            <pc:sldMk cId="3142051244" sldId="260"/>
            <ac:graphicFrameMk id="5" creationId="{00000000-0000-0000-0000-000000000000}"/>
          </ac:graphicFrameMkLst>
        </pc:graphicFrameChg>
      </pc:sldChg>
      <pc:sldChg chg="addSp delSp modSp mod setBg">
        <pc:chgData name="Inita Trakina" userId="f9ab22d5-069f-4cbc-b1ca-975d635c66aa" providerId="ADAL" clId="{780E4B54-6729-4ACD-B23F-3135ABE31E43}" dt="2025-04-08T10:14:09.974" v="1566" actId="27918"/>
        <pc:sldMkLst>
          <pc:docMk/>
          <pc:sldMk cId="2416155217" sldId="261"/>
        </pc:sldMkLst>
        <pc:spChg chg="mod">
          <ac:chgData name="Inita Trakina" userId="f9ab22d5-069f-4cbc-b1ca-975d635c66aa" providerId="ADAL" clId="{780E4B54-6729-4ACD-B23F-3135ABE31E43}" dt="2025-04-08T08:03:47.975" v="647" actId="26606"/>
          <ac:spMkLst>
            <pc:docMk/>
            <pc:sldMk cId="2416155217" sldId="261"/>
            <ac:spMk id="2" creationId="{00000000-0000-0000-0000-000000000000}"/>
          </ac:spMkLst>
        </pc:spChg>
        <pc:spChg chg="add del mod">
          <ac:chgData name="Inita Trakina" userId="f9ab22d5-069f-4cbc-b1ca-975d635c66aa" providerId="ADAL" clId="{780E4B54-6729-4ACD-B23F-3135ABE31E43}" dt="2025-04-08T08:03:15.528" v="634"/>
          <ac:spMkLst>
            <pc:docMk/>
            <pc:sldMk cId="2416155217" sldId="261"/>
            <ac:spMk id="4" creationId="{D2A74170-4449-91E0-6697-A70F34DCB9DB}"/>
          </ac:spMkLst>
        </pc:spChg>
        <pc:spChg chg="mod">
          <ac:chgData name="Inita Trakina" userId="f9ab22d5-069f-4cbc-b1ca-975d635c66aa" providerId="ADAL" clId="{780E4B54-6729-4ACD-B23F-3135ABE31E43}" dt="2025-04-08T08:04:59.913" v="662" actId="14100"/>
          <ac:spMkLst>
            <pc:docMk/>
            <pc:sldMk cId="2416155217" sldId="261"/>
            <ac:spMk id="5" creationId="{00000000-0000-0000-0000-000000000000}"/>
          </ac:spMkLst>
        </pc:spChg>
        <pc:spChg chg="add">
          <ac:chgData name="Inita Trakina" userId="f9ab22d5-069f-4cbc-b1ca-975d635c66aa" providerId="ADAL" clId="{780E4B54-6729-4ACD-B23F-3135ABE31E43}" dt="2025-04-08T08:03:47.975" v="647" actId="26606"/>
          <ac:spMkLst>
            <pc:docMk/>
            <pc:sldMk cId="2416155217" sldId="261"/>
            <ac:spMk id="9" creationId="{333F0879-3DA0-4CB8-B35E-A0AD42558191}"/>
          </ac:spMkLst>
        </pc:spChg>
        <pc:spChg chg="add">
          <ac:chgData name="Inita Trakina" userId="f9ab22d5-069f-4cbc-b1ca-975d635c66aa" providerId="ADAL" clId="{780E4B54-6729-4ACD-B23F-3135ABE31E43}" dt="2025-04-08T08:03:47.975" v="647" actId="26606"/>
          <ac:spMkLst>
            <pc:docMk/>
            <pc:sldMk cId="2416155217" sldId="261"/>
            <ac:spMk id="10" creationId="{324D2183-F388-476E-92A9-D6639D698580}"/>
          </ac:spMkLst>
        </pc:spChg>
        <pc:spChg chg="add">
          <ac:chgData name="Inita Trakina" userId="f9ab22d5-069f-4cbc-b1ca-975d635c66aa" providerId="ADAL" clId="{780E4B54-6729-4ACD-B23F-3135ABE31E43}" dt="2025-04-08T08:03:47.975" v="647" actId="26606"/>
          <ac:spMkLst>
            <pc:docMk/>
            <pc:sldMk cId="2416155217" sldId="261"/>
            <ac:spMk id="11" creationId="{243462E7-1698-4B21-BE89-AEFAC7C2FEFA}"/>
          </ac:spMkLst>
        </pc:spChg>
        <pc:spChg chg="add del">
          <ac:chgData name="Inita Trakina" userId="f9ab22d5-069f-4cbc-b1ca-975d635c66aa" providerId="ADAL" clId="{780E4B54-6729-4ACD-B23F-3135ABE31E43}" dt="2025-04-08T08:03:30.308" v="637" actId="26606"/>
          <ac:spMkLst>
            <pc:docMk/>
            <pc:sldMk cId="2416155217" sldId="261"/>
            <ac:spMk id="12" creationId="{333F0879-3DA0-4CB8-B35E-A0AD42558191}"/>
          </ac:spMkLst>
        </pc:spChg>
        <pc:spChg chg="add">
          <ac:chgData name="Inita Trakina" userId="f9ab22d5-069f-4cbc-b1ca-975d635c66aa" providerId="ADAL" clId="{780E4B54-6729-4ACD-B23F-3135ABE31E43}" dt="2025-04-08T08:03:47.975" v="647" actId="26606"/>
          <ac:spMkLst>
            <pc:docMk/>
            <pc:sldMk cId="2416155217" sldId="261"/>
            <ac:spMk id="13" creationId="{6C22FCAC-D7EC-4A52-B153-FF761E2235B3}"/>
          </ac:spMkLst>
        </pc:spChg>
        <pc:spChg chg="add del">
          <ac:chgData name="Inita Trakina" userId="f9ab22d5-069f-4cbc-b1ca-975d635c66aa" providerId="ADAL" clId="{780E4B54-6729-4ACD-B23F-3135ABE31E43}" dt="2025-04-08T08:03:30.308" v="637" actId="26606"/>
          <ac:spMkLst>
            <pc:docMk/>
            <pc:sldMk cId="2416155217" sldId="261"/>
            <ac:spMk id="14" creationId="{324D2183-F388-476E-92A9-D6639D698580}"/>
          </ac:spMkLst>
        </pc:spChg>
        <pc:spChg chg="add del">
          <ac:chgData name="Inita Trakina" userId="f9ab22d5-069f-4cbc-b1ca-975d635c66aa" providerId="ADAL" clId="{780E4B54-6729-4ACD-B23F-3135ABE31E43}" dt="2025-04-08T08:03:30.308" v="637" actId="26606"/>
          <ac:spMkLst>
            <pc:docMk/>
            <pc:sldMk cId="2416155217" sldId="261"/>
            <ac:spMk id="16" creationId="{243462E7-1698-4B21-BE89-AEFAC7C2FEFA}"/>
          </ac:spMkLst>
        </pc:spChg>
        <pc:spChg chg="add del">
          <ac:chgData name="Inita Trakina" userId="f9ab22d5-069f-4cbc-b1ca-975d635c66aa" providerId="ADAL" clId="{780E4B54-6729-4ACD-B23F-3135ABE31E43}" dt="2025-04-08T08:03:30.308" v="637" actId="26606"/>
          <ac:spMkLst>
            <pc:docMk/>
            <pc:sldMk cId="2416155217" sldId="261"/>
            <ac:spMk id="18" creationId="{6C22FCAC-D7EC-4A52-B153-FF761E2235B3}"/>
          </ac:spMkLst>
        </pc:spChg>
        <pc:spChg chg="add del">
          <ac:chgData name="Inita Trakina" userId="f9ab22d5-069f-4cbc-b1ca-975d635c66aa" providerId="ADAL" clId="{780E4B54-6729-4ACD-B23F-3135ABE31E43}" dt="2025-04-08T08:03:33.939" v="640" actId="26606"/>
          <ac:spMkLst>
            <pc:docMk/>
            <pc:sldMk cId="2416155217" sldId="261"/>
            <ac:spMk id="20" creationId="{DD5289D1-D3B7-4C53-823E-280A79C02EBF}"/>
          </ac:spMkLst>
        </pc:spChg>
        <pc:spChg chg="add del">
          <ac:chgData name="Inita Trakina" userId="f9ab22d5-069f-4cbc-b1ca-975d635c66aa" providerId="ADAL" clId="{780E4B54-6729-4ACD-B23F-3135ABE31E43}" dt="2025-04-08T08:03:33.939" v="640" actId="26606"/>
          <ac:spMkLst>
            <pc:docMk/>
            <pc:sldMk cId="2416155217" sldId="261"/>
            <ac:spMk id="21" creationId="{75E66D3F-14EA-4BCD-819B-EEF581746B88}"/>
          </ac:spMkLst>
        </pc:spChg>
        <pc:spChg chg="add del">
          <ac:chgData name="Inita Trakina" userId="f9ab22d5-069f-4cbc-b1ca-975d635c66aa" providerId="ADAL" clId="{780E4B54-6729-4ACD-B23F-3135ABE31E43}" dt="2025-04-08T08:03:38.320" v="643" actId="26606"/>
          <ac:spMkLst>
            <pc:docMk/>
            <pc:sldMk cId="2416155217" sldId="261"/>
            <ac:spMk id="27" creationId="{7E61F402-3445-458A-9A2B-D28FD288390C}"/>
          </ac:spMkLst>
        </pc:spChg>
        <pc:grpChg chg="add del">
          <ac:chgData name="Inita Trakina" userId="f9ab22d5-069f-4cbc-b1ca-975d635c66aa" providerId="ADAL" clId="{780E4B54-6729-4ACD-B23F-3135ABE31E43}" dt="2025-04-08T08:03:33.939" v="640" actId="26606"/>
          <ac:grpSpMkLst>
            <pc:docMk/>
            <pc:sldMk cId="2416155217" sldId="261"/>
            <ac:grpSpMk id="23" creationId="{D49D3EDE-CC3B-4573-A04B-26F32F1B2E7C}"/>
          </ac:grpSpMkLst>
        </pc:grpChg>
        <pc:grpChg chg="add del">
          <ac:chgData name="Inita Trakina" userId="f9ab22d5-069f-4cbc-b1ca-975d635c66aa" providerId="ADAL" clId="{780E4B54-6729-4ACD-B23F-3135ABE31E43}" dt="2025-04-08T08:03:38.320" v="643" actId="26606"/>
          <ac:grpSpMkLst>
            <pc:docMk/>
            <pc:sldMk cId="2416155217" sldId="261"/>
            <ac:grpSpMk id="28" creationId="{A673C096-95AE-4644-B76C-1DF1B667DC44}"/>
          </ac:grpSpMkLst>
        </pc:grpChg>
        <pc:graphicFrameChg chg="del">
          <ac:chgData name="Inita Trakina" userId="f9ab22d5-069f-4cbc-b1ca-975d635c66aa" providerId="ADAL" clId="{780E4B54-6729-4ACD-B23F-3135ABE31E43}" dt="2025-04-08T08:03:03.212" v="631" actId="478"/>
          <ac:graphicFrameMkLst>
            <pc:docMk/>
            <pc:sldMk cId="2416155217" sldId="261"/>
            <ac:graphicFrameMk id="6" creationId="{1D1DA77E-3A5B-DF31-6E21-F4E9E67F8B9A}"/>
          </ac:graphicFrameMkLst>
        </pc:graphicFrameChg>
        <pc:graphicFrameChg chg="add mod">
          <ac:chgData name="Inita Trakina" userId="f9ab22d5-069f-4cbc-b1ca-975d635c66aa" providerId="ADAL" clId="{780E4B54-6729-4ACD-B23F-3135ABE31E43}" dt="2025-04-08T08:04:29.049" v="654" actId="14100"/>
          <ac:graphicFrameMkLst>
            <pc:docMk/>
            <pc:sldMk cId="2416155217" sldId="261"/>
            <ac:graphicFrameMk id="7" creationId="{8478A3FD-F84F-C778-9FCD-79674C9CB248}"/>
          </ac:graphicFrameMkLst>
        </pc:graphicFrameChg>
        <pc:cxnChg chg="add del">
          <ac:chgData name="Inita Trakina" userId="f9ab22d5-069f-4cbc-b1ca-975d635c66aa" providerId="ADAL" clId="{780E4B54-6729-4ACD-B23F-3135ABE31E43}" dt="2025-04-08T08:03:33.939" v="640" actId="26606"/>
          <ac:cxnSpMkLst>
            <pc:docMk/>
            <pc:sldMk cId="2416155217" sldId="261"/>
            <ac:cxnSpMk id="22" creationId="{A456CE10-0EE3-4503-ACF3-1D53A6FDBBBF}"/>
          </ac:cxnSpMkLst>
        </pc:cxnChg>
        <pc:cxnChg chg="add del">
          <ac:chgData name="Inita Trakina" userId="f9ab22d5-069f-4cbc-b1ca-975d635c66aa" providerId="ADAL" clId="{780E4B54-6729-4ACD-B23F-3135ABE31E43}" dt="2025-04-08T08:03:38.320" v="643" actId="26606"/>
          <ac:cxnSpMkLst>
            <pc:docMk/>
            <pc:sldMk cId="2416155217" sldId="261"/>
            <ac:cxnSpMk id="31" creationId="{2BE880E9-2B86-4CDB-B5B7-308745CDD19D}"/>
          </ac:cxnSpMkLst>
        </pc:cxnChg>
      </pc:sldChg>
      <pc:sldChg chg="modSp mod">
        <pc:chgData name="Inita Trakina" userId="f9ab22d5-069f-4cbc-b1ca-975d635c66aa" providerId="ADAL" clId="{780E4B54-6729-4ACD-B23F-3135ABE31E43}" dt="2025-04-08T08:44:40.332" v="1377" actId="20577"/>
        <pc:sldMkLst>
          <pc:docMk/>
          <pc:sldMk cId="1324455326" sldId="262"/>
        </pc:sldMkLst>
        <pc:spChg chg="mod">
          <ac:chgData name="Inita Trakina" userId="f9ab22d5-069f-4cbc-b1ca-975d635c66aa" providerId="ADAL" clId="{780E4B54-6729-4ACD-B23F-3135ABE31E43}" dt="2025-04-08T08:44:40.332" v="1377" actId="20577"/>
          <ac:spMkLst>
            <pc:docMk/>
            <pc:sldMk cId="1324455326" sldId="262"/>
            <ac:spMk id="2" creationId="{00000000-0000-0000-0000-000000000000}"/>
          </ac:spMkLst>
        </pc:spChg>
        <pc:graphicFrameChg chg="mod modGraphic">
          <ac:chgData name="Inita Trakina" userId="f9ab22d5-069f-4cbc-b1ca-975d635c66aa" providerId="ADAL" clId="{780E4B54-6729-4ACD-B23F-3135ABE31E43}" dt="2025-04-08T08:37:15.734" v="1340" actId="20577"/>
          <ac:graphicFrameMkLst>
            <pc:docMk/>
            <pc:sldMk cId="1324455326" sldId="262"/>
            <ac:graphicFrameMk id="4" creationId="{00000000-0000-0000-0000-000000000000}"/>
          </ac:graphicFrameMkLst>
        </pc:graphicFrameChg>
      </pc:sldChg>
      <pc:sldChg chg="modSp mod">
        <pc:chgData name="Inita Trakina" userId="f9ab22d5-069f-4cbc-b1ca-975d635c66aa" providerId="ADAL" clId="{780E4B54-6729-4ACD-B23F-3135ABE31E43}" dt="2025-04-08T08:31:58.943" v="1165" actId="20577"/>
        <pc:sldMkLst>
          <pc:docMk/>
          <pc:sldMk cId="1720909228" sldId="263"/>
        </pc:sldMkLst>
        <pc:graphicFrameChg chg="mod modGraphic">
          <ac:chgData name="Inita Trakina" userId="f9ab22d5-069f-4cbc-b1ca-975d635c66aa" providerId="ADAL" clId="{780E4B54-6729-4ACD-B23F-3135ABE31E43}" dt="2025-04-08T08:31:58.943" v="1165" actId="20577"/>
          <ac:graphicFrameMkLst>
            <pc:docMk/>
            <pc:sldMk cId="1720909228" sldId="263"/>
            <ac:graphicFrameMk id="4" creationId="{00000000-0000-0000-0000-000000000000}"/>
          </ac:graphicFrameMkLst>
        </pc:graphicFrameChg>
      </pc:sldChg>
      <pc:sldChg chg="modSp mod">
        <pc:chgData name="Inita Trakina" userId="f9ab22d5-069f-4cbc-b1ca-975d635c66aa" providerId="ADAL" clId="{780E4B54-6729-4ACD-B23F-3135ABE31E43}" dt="2025-04-08T08:28:20.511" v="1042" actId="20577"/>
        <pc:sldMkLst>
          <pc:docMk/>
          <pc:sldMk cId="3265830316" sldId="264"/>
        </pc:sldMkLst>
        <pc:graphicFrameChg chg="mod modGraphic">
          <ac:chgData name="Inita Trakina" userId="f9ab22d5-069f-4cbc-b1ca-975d635c66aa" providerId="ADAL" clId="{780E4B54-6729-4ACD-B23F-3135ABE31E43}" dt="2025-04-08T08:28:20.511" v="1042" actId="20577"/>
          <ac:graphicFrameMkLst>
            <pc:docMk/>
            <pc:sldMk cId="3265830316" sldId="264"/>
            <ac:graphicFrameMk id="4" creationId="{00000000-0000-0000-0000-000000000000}"/>
          </ac:graphicFrameMkLst>
        </pc:graphicFrameChg>
      </pc:sldChg>
      <pc:sldChg chg="modSp mod">
        <pc:chgData name="Inita Trakina" userId="f9ab22d5-069f-4cbc-b1ca-975d635c66aa" providerId="ADAL" clId="{780E4B54-6729-4ACD-B23F-3135ABE31E43}" dt="2025-04-08T08:16:11.055" v="895" actId="20577"/>
        <pc:sldMkLst>
          <pc:docMk/>
          <pc:sldMk cId="1410491197" sldId="265"/>
        </pc:sldMkLst>
        <pc:spChg chg="mod">
          <ac:chgData name="Inita Trakina" userId="f9ab22d5-069f-4cbc-b1ca-975d635c66aa" providerId="ADAL" clId="{780E4B54-6729-4ACD-B23F-3135ABE31E43}" dt="2025-04-08T08:16:11.055" v="895" actId="20577"/>
          <ac:spMkLst>
            <pc:docMk/>
            <pc:sldMk cId="1410491197" sldId="265"/>
            <ac:spMk id="3" creationId="{00000000-0000-0000-0000-000000000000}"/>
          </ac:spMkLst>
        </pc:spChg>
      </pc:sldChg>
      <pc:sldChg chg="modSp mod">
        <pc:chgData name="Inita Trakina" userId="f9ab22d5-069f-4cbc-b1ca-975d635c66aa" providerId="ADAL" clId="{780E4B54-6729-4ACD-B23F-3135ABE31E43}" dt="2025-04-08T08:14:32.334" v="855" actId="20577"/>
        <pc:sldMkLst>
          <pc:docMk/>
          <pc:sldMk cId="3044414560" sldId="266"/>
        </pc:sldMkLst>
        <pc:graphicFrameChg chg="modGraphic">
          <ac:chgData name="Inita Trakina" userId="f9ab22d5-069f-4cbc-b1ca-975d635c66aa" providerId="ADAL" clId="{780E4B54-6729-4ACD-B23F-3135ABE31E43}" dt="2025-04-08T08:14:32.334" v="855" actId="20577"/>
          <ac:graphicFrameMkLst>
            <pc:docMk/>
            <pc:sldMk cId="3044414560" sldId="266"/>
            <ac:graphicFrameMk id="4" creationId="{00000000-0000-0000-0000-000000000000}"/>
          </ac:graphicFrameMkLst>
        </pc:graphicFrameChg>
      </pc:sldChg>
      <pc:sldChg chg="addSp modSp mod">
        <pc:chgData name="Inita Trakina" userId="f9ab22d5-069f-4cbc-b1ca-975d635c66aa" providerId="ADAL" clId="{780E4B54-6729-4ACD-B23F-3135ABE31E43}" dt="2025-04-08T10:14:09.984" v="1567" actId="27918"/>
        <pc:sldMkLst>
          <pc:docMk/>
          <pc:sldMk cId="1411727274" sldId="267"/>
        </pc:sldMkLst>
        <pc:spChg chg="mod">
          <ac:chgData name="Inita Trakina" userId="f9ab22d5-069f-4cbc-b1ca-975d635c66aa" providerId="ADAL" clId="{780E4B54-6729-4ACD-B23F-3135ABE31E43}" dt="2025-04-08T09:06:30.914" v="1515" actId="20577"/>
          <ac:spMkLst>
            <pc:docMk/>
            <pc:sldMk cId="1411727274" sldId="267"/>
            <ac:spMk id="2" creationId="{00000000-0000-0000-0000-000000000000}"/>
          </ac:spMkLst>
        </pc:spChg>
        <pc:graphicFrameChg chg="add mod">
          <ac:chgData name="Inita Trakina" userId="f9ab22d5-069f-4cbc-b1ca-975d635c66aa" providerId="ADAL" clId="{780E4B54-6729-4ACD-B23F-3135ABE31E43}" dt="2025-04-08T09:04:36.738" v="1416" actId="255"/>
          <ac:graphicFrameMkLst>
            <pc:docMk/>
            <pc:sldMk cId="1411727274" sldId="267"/>
            <ac:graphicFrameMk id="3" creationId="{182F611A-92EE-2432-E2C2-D27FC98E10AA}"/>
          </ac:graphicFrameMkLst>
        </pc:graphicFrameChg>
        <pc:graphicFrameChg chg="mod">
          <ac:chgData name="Inita Trakina" userId="f9ab22d5-069f-4cbc-b1ca-975d635c66aa" providerId="ADAL" clId="{780E4B54-6729-4ACD-B23F-3135ABE31E43}" dt="2025-04-08T09:04:15.489" v="1414" actId="14100"/>
          <ac:graphicFrameMkLst>
            <pc:docMk/>
            <pc:sldMk cId="1411727274" sldId="267"/>
            <ac:graphicFrameMk id="4" creationId="{AB10C3C4-D4A3-A364-FA93-3CEE7C04B90D}"/>
          </ac:graphicFrameMkLst>
        </pc:graphicFrameChg>
      </pc:sldChg>
      <pc:sldChg chg="modSp mod">
        <pc:chgData name="Inita Trakina" userId="f9ab22d5-069f-4cbc-b1ca-975d635c66aa" providerId="ADAL" clId="{780E4B54-6729-4ACD-B23F-3135ABE31E43}" dt="2025-04-08T10:16:40.233" v="1628" actId="20577"/>
        <pc:sldMkLst>
          <pc:docMk/>
          <pc:sldMk cId="1869225783" sldId="269"/>
        </pc:sldMkLst>
        <pc:spChg chg="mod">
          <ac:chgData name="Inita Trakina" userId="f9ab22d5-069f-4cbc-b1ca-975d635c66aa" providerId="ADAL" clId="{780E4B54-6729-4ACD-B23F-3135ABE31E43}" dt="2025-04-08T08:05:50.391" v="664" actId="20577"/>
          <ac:spMkLst>
            <pc:docMk/>
            <pc:sldMk cId="1869225783" sldId="269"/>
            <ac:spMk id="2" creationId="{00000000-0000-0000-0000-000000000000}"/>
          </ac:spMkLst>
        </pc:spChg>
        <pc:spChg chg="mod">
          <ac:chgData name="Inita Trakina" userId="f9ab22d5-069f-4cbc-b1ca-975d635c66aa" providerId="ADAL" clId="{780E4B54-6729-4ACD-B23F-3135ABE31E43}" dt="2025-04-08T10:16:40.233" v="1628" actId="20577"/>
          <ac:spMkLst>
            <pc:docMk/>
            <pc:sldMk cId="1869225783" sldId="269"/>
            <ac:spMk id="3" creationId="{00000000-0000-0000-0000-000000000000}"/>
          </ac:spMkLst>
        </pc:spChg>
      </pc:sldChg>
      <pc:sldChg chg="addSp delSp modSp mod modClrScheme chgLayout">
        <pc:chgData name="Inita Trakina" userId="f9ab22d5-069f-4cbc-b1ca-975d635c66aa" providerId="ADAL" clId="{780E4B54-6729-4ACD-B23F-3135ABE31E43}" dt="2025-04-08T09:22:47.460" v="1564"/>
        <pc:sldMkLst>
          <pc:docMk/>
          <pc:sldMk cId="3854525228" sldId="271"/>
        </pc:sldMkLst>
        <pc:spChg chg="add del mod ord">
          <ac:chgData name="Inita Trakina" userId="f9ab22d5-069f-4cbc-b1ca-975d635c66aa" providerId="ADAL" clId="{780E4B54-6729-4ACD-B23F-3135ABE31E43}" dt="2025-04-08T09:20:06.652" v="1545" actId="700"/>
          <ac:spMkLst>
            <pc:docMk/>
            <pc:sldMk cId="3854525228" sldId="271"/>
            <ac:spMk id="5" creationId="{5AADC1E0-787C-76BF-F748-28A453CFD411}"/>
          </ac:spMkLst>
        </pc:spChg>
        <pc:spChg chg="add del mod ord">
          <ac:chgData name="Inita Trakina" userId="f9ab22d5-069f-4cbc-b1ca-975d635c66aa" providerId="ADAL" clId="{780E4B54-6729-4ACD-B23F-3135ABE31E43}" dt="2025-04-08T09:20:36.874" v="1547" actId="700"/>
          <ac:spMkLst>
            <pc:docMk/>
            <pc:sldMk cId="3854525228" sldId="271"/>
            <ac:spMk id="6" creationId="{D199A323-2372-88FC-A03B-48061CCAEF15}"/>
          </ac:spMkLst>
        </pc:spChg>
        <pc:spChg chg="add del mod ord">
          <ac:chgData name="Inita Trakina" userId="f9ab22d5-069f-4cbc-b1ca-975d635c66aa" providerId="ADAL" clId="{780E4B54-6729-4ACD-B23F-3135ABE31E43}" dt="2025-04-08T09:20:36.874" v="1547" actId="700"/>
          <ac:spMkLst>
            <pc:docMk/>
            <pc:sldMk cId="3854525228" sldId="271"/>
            <ac:spMk id="7" creationId="{CDB2FABF-350B-CC49-7BB5-D2E81EC7A416}"/>
          </ac:spMkLst>
        </pc:spChg>
        <pc:spChg chg="add mod ord">
          <ac:chgData name="Inita Trakina" userId="f9ab22d5-069f-4cbc-b1ca-975d635c66aa" providerId="ADAL" clId="{780E4B54-6729-4ACD-B23F-3135ABE31E43}" dt="2025-04-08T09:22:14.762" v="1560" actId="113"/>
          <ac:spMkLst>
            <pc:docMk/>
            <pc:sldMk cId="3854525228" sldId="271"/>
            <ac:spMk id="8" creationId="{EFBC3EEA-A919-7815-7ECC-7C2DC97DF90A}"/>
          </ac:spMkLst>
        </pc:spChg>
        <pc:graphicFrameChg chg="del mod">
          <ac:chgData name="Inita Trakina" userId="f9ab22d5-069f-4cbc-b1ca-975d635c66aa" providerId="ADAL" clId="{780E4B54-6729-4ACD-B23F-3135ABE31E43}" dt="2025-04-08T09:13:52.001" v="1516" actId="478"/>
          <ac:graphicFrameMkLst>
            <pc:docMk/>
            <pc:sldMk cId="3854525228" sldId="271"/>
            <ac:graphicFrameMk id="2" creationId="{8A6351EA-0AD2-1ACB-E25D-35CBE6C6AD1F}"/>
          </ac:graphicFrameMkLst>
        </pc:graphicFrameChg>
        <pc:graphicFrameChg chg="mod">
          <ac:chgData name="Inita Trakina" userId="f9ab22d5-069f-4cbc-b1ca-975d635c66aa" providerId="ADAL" clId="{780E4B54-6729-4ACD-B23F-3135ABE31E43}" dt="2025-04-08T09:19:34.781" v="1538"/>
          <ac:graphicFrameMkLst>
            <pc:docMk/>
            <pc:sldMk cId="3854525228" sldId="271"/>
            <ac:graphicFrameMk id="3" creationId="{00000000-0000-0000-0000-000000000000}"/>
          </ac:graphicFrameMkLst>
        </pc:graphicFrameChg>
        <pc:graphicFrameChg chg="add mod">
          <ac:chgData name="Inita Trakina" userId="f9ab22d5-069f-4cbc-b1ca-975d635c66aa" providerId="ADAL" clId="{780E4B54-6729-4ACD-B23F-3135ABE31E43}" dt="2025-04-08T09:22:47.460" v="1564"/>
          <ac:graphicFrameMkLst>
            <pc:docMk/>
            <pc:sldMk cId="3854525228" sldId="271"/>
            <ac:graphicFrameMk id="4" creationId="{84CC9DD0-D508-2676-3153-9F0DE5DF2926}"/>
          </ac:graphicFrameMkLst>
        </pc:graphicFrameChg>
      </pc:sldChg>
      <pc:sldChg chg="addSp delSp modSp mod">
        <pc:chgData name="Inita Trakina" userId="f9ab22d5-069f-4cbc-b1ca-975d635c66aa" providerId="ADAL" clId="{780E4B54-6729-4ACD-B23F-3135ABE31E43}" dt="2025-04-08T10:15:23.418" v="1624" actId="14100"/>
        <pc:sldMkLst>
          <pc:docMk/>
          <pc:sldMk cId="3985584213" sldId="272"/>
        </pc:sldMkLst>
        <pc:spChg chg="mod">
          <ac:chgData name="Inita Trakina" userId="f9ab22d5-069f-4cbc-b1ca-975d635c66aa" providerId="ADAL" clId="{780E4B54-6729-4ACD-B23F-3135ABE31E43}" dt="2025-04-08T10:14:41.239" v="1616" actId="20577"/>
          <ac:spMkLst>
            <pc:docMk/>
            <pc:sldMk cId="3985584213" sldId="272"/>
            <ac:spMk id="2" creationId="{00000000-0000-0000-0000-000000000000}"/>
          </ac:spMkLst>
        </pc:spChg>
        <pc:graphicFrameChg chg="del mod">
          <ac:chgData name="Inita Trakina" userId="f9ab22d5-069f-4cbc-b1ca-975d635c66aa" providerId="ADAL" clId="{780E4B54-6729-4ACD-B23F-3135ABE31E43}" dt="2025-04-08T10:14:56.454" v="1618" actId="478"/>
          <ac:graphicFrameMkLst>
            <pc:docMk/>
            <pc:sldMk cId="3985584213" sldId="272"/>
            <ac:graphicFrameMk id="3" creationId="{0DC69C9F-A4D5-D05E-5C09-07B20206BEA5}"/>
          </ac:graphicFrameMkLst>
        </pc:graphicFrameChg>
        <pc:graphicFrameChg chg="add mod">
          <ac:chgData name="Inita Trakina" userId="f9ab22d5-069f-4cbc-b1ca-975d635c66aa" providerId="ADAL" clId="{780E4B54-6729-4ACD-B23F-3135ABE31E43}" dt="2025-04-08T10:15:05.315" v="1619" actId="571"/>
          <ac:graphicFrameMkLst>
            <pc:docMk/>
            <pc:sldMk cId="3985584213" sldId="272"/>
            <ac:graphicFrameMk id="6" creationId="{A517B8FA-C67F-D771-D9F2-429C4DC47CC1}"/>
          </ac:graphicFrameMkLst>
        </pc:graphicFrameChg>
        <pc:graphicFrameChg chg="add mod">
          <ac:chgData name="Inita Trakina" userId="f9ab22d5-069f-4cbc-b1ca-975d635c66aa" providerId="ADAL" clId="{780E4B54-6729-4ACD-B23F-3135ABE31E43}" dt="2025-04-08T10:15:23.418" v="1624" actId="14100"/>
          <ac:graphicFrameMkLst>
            <pc:docMk/>
            <pc:sldMk cId="3985584213" sldId="272"/>
            <ac:graphicFrameMk id="7" creationId="{0C74CAFF-7437-14C9-8A48-461A6FCF70E0}"/>
          </ac:graphicFrameMkLst>
        </pc:graphicFrameChg>
      </pc:sldChg>
      <pc:sldChg chg="modSp mod">
        <pc:chgData name="Inita Trakina" userId="f9ab22d5-069f-4cbc-b1ca-975d635c66aa" providerId="ADAL" clId="{780E4B54-6729-4ACD-B23F-3135ABE31E43}" dt="2025-04-08T07:47:15.262" v="615" actId="20577"/>
        <pc:sldMkLst>
          <pc:docMk/>
          <pc:sldMk cId="596906363" sldId="273"/>
        </pc:sldMkLst>
        <pc:graphicFrameChg chg="modGraphic">
          <ac:chgData name="Inita Trakina" userId="f9ab22d5-069f-4cbc-b1ca-975d635c66aa" providerId="ADAL" clId="{780E4B54-6729-4ACD-B23F-3135ABE31E43}" dt="2025-04-08T07:47:15.262" v="615" actId="20577"/>
          <ac:graphicFrameMkLst>
            <pc:docMk/>
            <pc:sldMk cId="596906363" sldId="273"/>
            <ac:graphicFrameMk id="3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aizkraukle-my.sharepoint.com/personal/inita_trakina_aizkraukle_lv/Documents/Darbvirsma/Gada_parskati/2024/Konts_218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Darbgr&#257;ma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izkraukle-my.sharepoint.com/personal/inita_trakina_aizkraukle_lv/Documents/Darbvirsma/Gada_parskati/2024/Konts_218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ita\Desktop\Gada_parskati\2020_gada_parskats\Da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aizkraukle-my.sharepoint.com/personal/inita_trakina_aizkraukle_lv/Documents/Darbvirsma/Gada_parskati/2024/Konts_218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ita\Desktop\Gada_parskati\2020_gada_parskats\Dat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nita\Desktop\Gada_parskati\2020_gada_parskats\Dat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Dati!$D$3</c:f>
              <c:strCache>
                <c:ptCount val="1"/>
                <c:pt idx="0">
                  <c:v>2024.gads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Dati!$C$4:$C$12</c:f>
              <c:strCache>
                <c:ptCount val="9"/>
                <c:pt idx="0">
                  <c:v>Materiāli mācību mērķiem</c:v>
                </c:pt>
                <c:pt idx="1">
                  <c:v>Pārtikas produkti</c:v>
                </c:pt>
                <c:pt idx="2">
                  <c:v>Medikamenti, medicīnas materiāli</c:v>
                </c:pt>
                <c:pt idx="3">
                  <c:v>Saimniecības materiāli un kancelejas piederumi</c:v>
                </c:pt>
                <c:pt idx="4">
                  <c:v>Kurināmais, degviela, smērvielas</c:v>
                </c:pt>
                <c:pt idx="5">
                  <c:v>Mašīnu iekārtas un rezerves daļas</c:v>
                </c:pt>
                <c:pt idx="6">
                  <c:v>Pārējie materiāli</c:v>
                </c:pt>
                <c:pt idx="7">
                  <c:v>Nepabeigtie ražojumi </c:v>
                </c:pt>
                <c:pt idx="8">
                  <c:v>Krājumi atsavināšanai</c:v>
                </c:pt>
              </c:strCache>
            </c:strRef>
          </c:cat>
          <c:val>
            <c:numRef>
              <c:f>Dati!$D$4:$D$12</c:f>
              <c:numCache>
                <c:formatCode>General</c:formatCode>
                <c:ptCount val="9"/>
                <c:pt idx="0">
                  <c:v>1142</c:v>
                </c:pt>
                <c:pt idx="1">
                  <c:v>24748</c:v>
                </c:pt>
                <c:pt idx="2">
                  <c:v>5712</c:v>
                </c:pt>
                <c:pt idx="3">
                  <c:v>89604</c:v>
                </c:pt>
                <c:pt idx="4">
                  <c:v>395371</c:v>
                </c:pt>
                <c:pt idx="5">
                  <c:v>8375</c:v>
                </c:pt>
                <c:pt idx="6">
                  <c:v>74237</c:v>
                </c:pt>
                <c:pt idx="7">
                  <c:v>3549</c:v>
                </c:pt>
                <c:pt idx="8">
                  <c:v>107182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0-4C3F-8111-E9E8AEC50FBB}"/>
            </c:ext>
          </c:extLst>
        </c:ser>
        <c:ser>
          <c:idx val="1"/>
          <c:order val="1"/>
          <c:tx>
            <c:strRef>
              <c:f>Dati!$E$3</c:f>
              <c:strCache>
                <c:ptCount val="1"/>
                <c:pt idx="0">
                  <c:v>2023.gads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150450806452744E-2"/>
                  <c:y val="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F0-4C3F-8111-E9E8AEC50FBB}"/>
                </c:ext>
              </c:extLst>
            </c:dLbl>
            <c:dLbl>
              <c:idx val="1"/>
              <c:layout>
                <c:manualLayout>
                  <c:x val="5.9850368841643069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F0-4C3F-8111-E9E8AEC50FBB}"/>
                </c:ext>
              </c:extLst>
            </c:dLbl>
            <c:dLbl>
              <c:idx val="2"/>
              <c:layout>
                <c:manualLayout>
                  <c:x val="6.6500409824047951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F0-4C3F-8111-E9E8AEC50FBB}"/>
                </c:ext>
              </c:extLst>
            </c:dLbl>
            <c:dLbl>
              <c:idx val="3"/>
              <c:layout>
                <c:manualLayout>
                  <c:x val="7.31504508064526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F0-4C3F-8111-E9E8AEC50FBB}"/>
                </c:ext>
              </c:extLst>
            </c:dLbl>
            <c:dLbl>
              <c:idx val="4"/>
              <c:layout>
                <c:manualLayout>
                  <c:x val="0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F0-4C3F-8111-E9E8AEC50FBB}"/>
                </c:ext>
              </c:extLst>
            </c:dLbl>
            <c:dLbl>
              <c:idx val="5"/>
              <c:layout>
                <c:manualLayout>
                  <c:x val="5.5417008186706619E-2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F0-4C3F-8111-E9E8AEC50FBB}"/>
                </c:ext>
              </c:extLst>
            </c:dLbl>
            <c:dLbl>
              <c:idx val="6"/>
              <c:layout>
                <c:manualLayout>
                  <c:x val="7.980049178885753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F0-4C3F-8111-E9E8AEC50FBB}"/>
                </c:ext>
              </c:extLst>
            </c:dLbl>
            <c:dLbl>
              <c:idx val="7"/>
              <c:layout>
                <c:manualLayout>
                  <c:x val="5.3200327859238353E-2"/>
                  <c:y val="-1.3888888888888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F0-4C3F-8111-E9E8AEC50FBB}"/>
                </c:ext>
              </c:extLst>
            </c:dLbl>
            <c:dLbl>
              <c:idx val="8"/>
              <c:layout>
                <c:manualLayout>
                  <c:x val="7.5367131133921003E-2"/>
                  <c:y val="-4.16666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F0-4C3F-8111-E9E8AEC50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Dati!$C$4:$C$12</c:f>
              <c:strCache>
                <c:ptCount val="9"/>
                <c:pt idx="0">
                  <c:v>Materiāli mācību mērķiem</c:v>
                </c:pt>
                <c:pt idx="1">
                  <c:v>Pārtikas produkti</c:v>
                </c:pt>
                <c:pt idx="2">
                  <c:v>Medikamenti, medicīnas materiāli</c:v>
                </c:pt>
                <c:pt idx="3">
                  <c:v>Saimniecības materiāli un kancelejas piederumi</c:v>
                </c:pt>
                <c:pt idx="4">
                  <c:v>Kurināmais, degviela, smērvielas</c:v>
                </c:pt>
                <c:pt idx="5">
                  <c:v>Mašīnu iekārtas un rezerves daļas</c:v>
                </c:pt>
                <c:pt idx="6">
                  <c:v>Pārējie materiāli</c:v>
                </c:pt>
                <c:pt idx="7">
                  <c:v>Nepabeigtie ražojumi </c:v>
                </c:pt>
                <c:pt idx="8">
                  <c:v>Krājumi atsavināšanai</c:v>
                </c:pt>
              </c:strCache>
            </c:strRef>
          </c:cat>
          <c:val>
            <c:numRef>
              <c:f>Dati!$E$4:$E$12</c:f>
              <c:numCache>
                <c:formatCode>General</c:formatCode>
                <c:ptCount val="9"/>
                <c:pt idx="0">
                  <c:v>398</c:v>
                </c:pt>
                <c:pt idx="1">
                  <c:v>20591</c:v>
                </c:pt>
                <c:pt idx="2">
                  <c:v>3745</c:v>
                </c:pt>
                <c:pt idx="3">
                  <c:v>84803</c:v>
                </c:pt>
                <c:pt idx="4">
                  <c:v>421439</c:v>
                </c:pt>
                <c:pt idx="5">
                  <c:v>8189</c:v>
                </c:pt>
                <c:pt idx="6">
                  <c:v>45610</c:v>
                </c:pt>
                <c:pt idx="7">
                  <c:v>1708</c:v>
                </c:pt>
                <c:pt idx="8">
                  <c:v>52405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F0-4C3F-8111-E9E8AEC50F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74210640"/>
        <c:axId val="1874215440"/>
        <c:axId val="0"/>
      </c:bar3DChart>
      <c:catAx>
        <c:axId val="18742106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874215440"/>
        <c:crosses val="autoZero"/>
        <c:auto val="1"/>
        <c:lblAlgn val="ctr"/>
        <c:lblOffset val="100"/>
        <c:noMultiLvlLbl val="0"/>
      </c:catAx>
      <c:valAx>
        <c:axId val="18742154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7421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1800" b="1" dirty="0"/>
              <a:t>2024.gada pamatbudžeta ieņēmumi EUR 56 748 311</a:t>
            </a:r>
          </a:p>
          <a:p>
            <a:pPr>
              <a:defRPr sz="1800" b="1"/>
            </a:pPr>
            <a:r>
              <a:rPr lang="lv-LV" sz="1800" b="1" dirty="0"/>
              <a:t> (</a:t>
            </a:r>
            <a:r>
              <a:rPr lang="lv-LV" sz="1800" b="1" dirty="0" err="1"/>
              <a:t>tūkst.</a:t>
            </a:r>
            <a:r>
              <a:rPr lang="lv-LV" sz="1800" b="1" i="1" dirty="0" err="1"/>
              <a:t>euro</a:t>
            </a:r>
            <a:r>
              <a:rPr lang="lv-LV" sz="1800" b="1" dirty="0"/>
              <a:t>)</a:t>
            </a:r>
          </a:p>
        </c:rich>
      </c:tx>
      <c:layout>
        <c:manualLayout>
          <c:xMode val="edge"/>
          <c:yMode val="edge"/>
          <c:x val="0.15097335841869325"/>
          <c:y val="2.6633371457152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64351902762806"/>
          <c:y val="5.0925925925925923E-2"/>
          <c:w val="0.74503089739665729"/>
          <c:h val="0.792244823563721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Dati!$D$22</c:f>
              <c:strCache>
                <c:ptCount val="1"/>
                <c:pt idx="0">
                  <c:v>2024.gads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Dati!$C$23:$C$26</c:f>
              <c:strCache>
                <c:ptCount val="4"/>
                <c:pt idx="0">
                  <c:v>Nodokļu ieņēmumi</c:v>
                </c:pt>
                <c:pt idx="1">
                  <c:v>Nenodokļu ieņēmumi</c:v>
                </c:pt>
                <c:pt idx="2">
                  <c:v>Maksas pakalpojumi</c:v>
                </c:pt>
                <c:pt idx="3">
                  <c:v>Transferti</c:v>
                </c:pt>
              </c:strCache>
            </c:strRef>
          </c:cat>
          <c:val>
            <c:numRef>
              <c:f>Dati!$D$23:$D$26</c:f>
              <c:numCache>
                <c:formatCode>0</c:formatCode>
                <c:ptCount val="4"/>
                <c:pt idx="0">
                  <c:v>26762.885999999999</c:v>
                </c:pt>
                <c:pt idx="1">
                  <c:v>2085.4949999999999</c:v>
                </c:pt>
                <c:pt idx="2">
                  <c:v>4979.2969999999996</c:v>
                </c:pt>
                <c:pt idx="3">
                  <c:v>22920.633000000002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28-43E6-8C40-506D3DD46228}"/>
            </c:ext>
          </c:extLst>
        </c:ser>
        <c:ser>
          <c:idx val="1"/>
          <c:order val="1"/>
          <c:tx>
            <c:strRef>
              <c:f>Dati!$E$22</c:f>
              <c:strCache>
                <c:ptCount val="1"/>
                <c:pt idx="0">
                  <c:v>2023.gads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Dati!$C$23:$C$26</c:f>
              <c:strCache>
                <c:ptCount val="4"/>
                <c:pt idx="0">
                  <c:v>Nodokļu ieņēmumi</c:v>
                </c:pt>
                <c:pt idx="1">
                  <c:v>Nenodokļu ieņēmumi</c:v>
                </c:pt>
                <c:pt idx="2">
                  <c:v>Maksas pakalpojumi</c:v>
                </c:pt>
                <c:pt idx="3">
                  <c:v>Transferti</c:v>
                </c:pt>
              </c:strCache>
            </c:strRef>
          </c:cat>
          <c:val>
            <c:numRef>
              <c:f>Dati!$E$23:$E$26</c:f>
              <c:numCache>
                <c:formatCode>0</c:formatCode>
                <c:ptCount val="4"/>
                <c:pt idx="0">
                  <c:v>24118.384999999998</c:v>
                </c:pt>
                <c:pt idx="1">
                  <c:v>932.66200000000003</c:v>
                </c:pt>
                <c:pt idx="2">
                  <c:v>4614.5919999999996</c:v>
                </c:pt>
                <c:pt idx="3">
                  <c:v>22654.833999999999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28-43E6-8C40-506D3DD462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1546146032"/>
        <c:axId val="1546130192"/>
      </c:barChart>
      <c:catAx>
        <c:axId val="154614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1546130192"/>
        <c:crosses val="autoZero"/>
        <c:auto val="1"/>
        <c:lblAlgn val="ctr"/>
        <c:lblOffset val="100"/>
        <c:noMultiLvlLbl val="0"/>
      </c:catAx>
      <c:valAx>
        <c:axId val="154613019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54614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lv-LV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.gada izdevumi pa ekonomiskajām kategorijām, </a:t>
            </a:r>
            <a:r>
              <a:rPr lang="lv-LV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tūkst.</a:t>
            </a:r>
            <a:r>
              <a:rPr lang="lv-LV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6337474790067042E-2"/>
          <c:y val="8.7662209651237735E-2"/>
          <c:w val="0.84732505041986594"/>
          <c:h val="0.81964313629068031"/>
        </c:manualLayout>
      </c:layout>
      <c:pie3DChart>
        <c:varyColors val="1"/>
        <c:ser>
          <c:idx val="0"/>
          <c:order val="0"/>
          <c:tx>
            <c:strRef>
              <c:f>Dati!$D$36</c:f>
              <c:strCache>
                <c:ptCount val="1"/>
                <c:pt idx="0">
                  <c:v>57550015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B91-4510-B051-32DD43995B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B91-4510-B051-32DD43995B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B91-4510-B051-32DD43995B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B91-4510-B051-32DD43995B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B91-4510-B051-32DD43995B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FB91-4510-B051-32DD43995B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FB91-4510-B051-32DD43995BC5}"/>
              </c:ext>
            </c:extLst>
          </c:dPt>
          <c:dLbls>
            <c:dLbl>
              <c:idx val="0"/>
              <c:layout>
                <c:manualLayout>
                  <c:x val="-9.7921660936418284E-3"/>
                  <c:y val="0.129532165423609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91-4510-B051-32DD43995BC5}"/>
                </c:ext>
              </c:extLst>
            </c:dLbl>
            <c:dLbl>
              <c:idx val="1"/>
              <c:layout>
                <c:manualLayout>
                  <c:x val="1.1016186855347058E-2"/>
                  <c:y val="0.108335992899745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91-4510-B051-32DD43995BC5}"/>
                </c:ext>
              </c:extLst>
            </c:dLbl>
            <c:dLbl>
              <c:idx val="2"/>
              <c:layout>
                <c:manualLayout>
                  <c:x val="-3.5768116855028613E-2"/>
                  <c:y val="8.92339569535800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91-4510-B051-32DD43995BC5}"/>
                </c:ext>
              </c:extLst>
            </c:dLbl>
            <c:dLbl>
              <c:idx val="3"/>
              <c:layout>
                <c:manualLayout>
                  <c:x val="-6.1826624008356562E-2"/>
                  <c:y val="2.225008926919952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91-4510-B051-32DD43995BC5}"/>
                </c:ext>
              </c:extLst>
            </c:dLbl>
            <c:dLbl>
              <c:idx val="4"/>
              <c:layout>
                <c:manualLayout>
                  <c:x val="-6.3649079608671902E-2"/>
                  <c:y val="-4.474747532815589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91-4510-B051-32DD43995BC5}"/>
                </c:ext>
              </c:extLst>
            </c:dLbl>
            <c:dLbl>
              <c:idx val="5"/>
              <c:layout>
                <c:manualLayout>
                  <c:x val="-4.8960830468209142E-3"/>
                  <c:y val="-8.00744295345947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91-4510-B051-32DD43995BC5}"/>
                </c:ext>
              </c:extLst>
            </c:dLbl>
            <c:dLbl>
              <c:idx val="6"/>
              <c:layout>
                <c:manualLayout>
                  <c:x val="0.1578986782599745"/>
                  <c:y val="-9.420521121717026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91-4510-B051-32DD43995BC5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Dati!$C$37:$C$43</c:f>
              <c:strCache>
                <c:ptCount val="7"/>
                <c:pt idx="0">
                  <c:v>Atlīdzība</c:v>
                </c:pt>
                <c:pt idx="1">
                  <c:v>Preces un pakalpojumi</c:v>
                </c:pt>
                <c:pt idx="2">
                  <c:v>Procentu izdevumi</c:v>
                </c:pt>
                <c:pt idx="3">
                  <c:v>Subsīdijas un dotācijas</c:v>
                </c:pt>
                <c:pt idx="4">
                  <c:v>Sociālie pabalsti</c:v>
                </c:pt>
                <c:pt idx="5">
                  <c:v>Transferti</c:v>
                </c:pt>
                <c:pt idx="6">
                  <c:v>Kapitālie izdevumi</c:v>
                </c:pt>
              </c:strCache>
            </c:strRef>
          </c:cat>
          <c:val>
            <c:numRef>
              <c:f>Dati!$D$37:$D$43</c:f>
              <c:numCache>
                <c:formatCode>General</c:formatCode>
                <c:ptCount val="7"/>
                <c:pt idx="0">
                  <c:v>35240548</c:v>
                </c:pt>
                <c:pt idx="1">
                  <c:v>12260807</c:v>
                </c:pt>
                <c:pt idx="2">
                  <c:v>1124520</c:v>
                </c:pt>
                <c:pt idx="3">
                  <c:v>87920</c:v>
                </c:pt>
                <c:pt idx="4">
                  <c:v>3055965</c:v>
                </c:pt>
                <c:pt idx="5">
                  <c:v>512833</c:v>
                </c:pt>
                <c:pt idx="6">
                  <c:v>5267422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B91-4510-B051-32DD43995BC5}"/>
            </c:ext>
          </c:extLst>
        </c:ser>
        <c:ser>
          <c:idx val="1"/>
          <c:order val="1"/>
          <c:tx>
            <c:strRef>
              <c:f>Dati!$E$36</c:f>
              <c:strCache>
                <c:ptCount val="1"/>
                <c:pt idx="0">
                  <c:v>100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FB91-4510-B051-32DD43995B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FB91-4510-B051-32DD43995B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FB91-4510-B051-32DD43995B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FB91-4510-B051-32DD43995B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FB91-4510-B051-32DD43995B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FB91-4510-B051-32DD43995B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FB91-4510-B051-32DD43995B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Dati!$C$37:$C$43</c:f>
              <c:strCache>
                <c:ptCount val="7"/>
                <c:pt idx="0">
                  <c:v>Atlīdzība</c:v>
                </c:pt>
                <c:pt idx="1">
                  <c:v>Preces un pakalpojumi</c:v>
                </c:pt>
                <c:pt idx="2">
                  <c:v>Procentu izdevumi</c:v>
                </c:pt>
                <c:pt idx="3">
                  <c:v>Subsīdijas un dotācijas</c:v>
                </c:pt>
                <c:pt idx="4">
                  <c:v>Sociālie pabalsti</c:v>
                </c:pt>
                <c:pt idx="5">
                  <c:v>Transferti</c:v>
                </c:pt>
                <c:pt idx="6">
                  <c:v>Kapitālie izdevumi</c:v>
                </c:pt>
              </c:strCache>
            </c:strRef>
          </c:cat>
          <c:val>
            <c:numRef>
              <c:f>Dati!$E$37:$E$43</c:f>
              <c:numCache>
                <c:formatCode>0.0</c:formatCode>
                <c:ptCount val="7"/>
                <c:pt idx="0">
                  <c:v>61.234646072637858</c:v>
                </c:pt>
                <c:pt idx="1">
                  <c:v>21.304611302012692</c:v>
                </c:pt>
                <c:pt idx="2">
                  <c:v>1.9539873273708095</c:v>
                </c:pt>
                <c:pt idx="3">
                  <c:v>0.15277146322203392</c:v>
                </c:pt>
                <c:pt idx="4">
                  <c:v>5.3101028731269659</c:v>
                </c:pt>
                <c:pt idx="5">
                  <c:v>0.89110836895524703</c:v>
                </c:pt>
                <c:pt idx="6">
                  <c:v>9.1527725926743901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B91-4510-B051-32DD43995B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accent2">
              <a:lumMod val="50000"/>
            </a:schemeClr>
          </a:solidFill>
          <a:latin typeface="Bookman Old Style" panose="02050604050505020204" pitchFamily="18" charset="0"/>
        </a:defRPr>
      </a:pPr>
      <a:endParaRPr lang="lv-L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969492880345348E-2"/>
          <c:y val="9.0019015133114791E-2"/>
          <c:w val="0.84889512516003729"/>
          <c:h val="0.81996196973377045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2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969492880345348E-2"/>
          <c:y val="9.0019015133114791E-2"/>
          <c:w val="0.84889512516003729"/>
          <c:h val="0.81996196973377045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2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33223972003499"/>
          <c:y val="0.15782407407407409"/>
          <c:w val="0.72631342957130363"/>
          <c:h val="0.4178218868474774"/>
        </c:manualLayout>
      </c:layout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0263424518743651E-2"/>
                  <c:y val="-7.4592063639364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F1-4A43-9321-EA6ACFE378E4}"/>
                </c:ext>
              </c:extLst>
            </c:dLbl>
            <c:dLbl>
              <c:idx val="1"/>
              <c:layout>
                <c:manualLayout>
                  <c:x val="-4.0526849037487711E-3"/>
                  <c:y val="-5.5944047729523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F1-4A43-9321-EA6ACFE378E4}"/>
                </c:ext>
              </c:extLst>
            </c:dLbl>
            <c:dLbl>
              <c:idx val="2"/>
              <c:layout>
                <c:manualLayout>
                  <c:x val="0"/>
                  <c:y val="-7.8321666821332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F1-4A43-9321-EA6ACFE378E4}"/>
                </c:ext>
              </c:extLst>
            </c:dLbl>
            <c:dLbl>
              <c:idx val="3"/>
              <c:layout>
                <c:manualLayout>
                  <c:x val="-7.4298364934341596E-17"/>
                  <c:y val="-5.5944047729523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F1-4A43-9321-EA6ACFE378E4}"/>
                </c:ext>
              </c:extLst>
            </c:dLbl>
            <c:dLbl>
              <c:idx val="4"/>
              <c:layout>
                <c:manualLayout>
                  <c:x val="8.1053698074974676E-3"/>
                  <c:y val="-8.951047636723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F1-4A43-9321-EA6ACFE378E4}"/>
                </c:ext>
              </c:extLst>
            </c:dLbl>
            <c:dLbl>
              <c:idx val="5"/>
              <c:layout>
                <c:manualLayout>
                  <c:x val="-1.4859672986868319E-16"/>
                  <c:y val="-5.5944047729523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F1-4A43-9321-EA6ACFE378E4}"/>
                </c:ext>
              </c:extLst>
            </c:dLbl>
            <c:dLbl>
              <c:idx val="6"/>
              <c:layout>
                <c:manualLayout>
                  <c:x val="-6.0790273556231003E-3"/>
                  <c:y val="-7.0862460457396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F1-4A43-9321-EA6ACFE378E4}"/>
                </c:ext>
              </c:extLst>
            </c:dLbl>
            <c:dLbl>
              <c:idx val="7"/>
              <c:layout>
                <c:manualLayout>
                  <c:x val="-1.4184397163120567E-2"/>
                  <c:y val="-6.713285727542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F1-4A43-9321-EA6ACFE378E4}"/>
                </c:ext>
              </c:extLst>
            </c:dLbl>
            <c:dLbl>
              <c:idx val="8"/>
              <c:layout>
                <c:manualLayout>
                  <c:x val="4.0526849037487338E-3"/>
                  <c:y val="-0.22377619091809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F1-4A43-9321-EA6ACFE378E4}"/>
                </c:ext>
              </c:extLst>
            </c:dLbl>
            <c:dLbl>
              <c:idx val="9"/>
              <c:layout>
                <c:manualLayout>
                  <c:x val="4.0526849037487338E-3"/>
                  <c:y val="-0.1715617463705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F1-4A43-9321-EA6ACFE378E4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Dati!$C$52:$C$61</c:f>
              <c:strCache>
                <c:ptCount val="10"/>
                <c:pt idx="0">
                  <c:v>Vispārējie valdības dienesti</c:v>
                </c:pt>
                <c:pt idx="1">
                  <c:v>Sabiedriskā kārtība un drošība</c:v>
                </c:pt>
                <c:pt idx="2">
                  <c:v>Ekonomiskā darbība</c:v>
                </c:pt>
                <c:pt idx="3">
                  <c:v>Vides aizsardzība</c:v>
                </c:pt>
                <c:pt idx="4">
                  <c:v>Teritoriju un mājokļu apsaimniekošana</c:v>
                </c:pt>
                <c:pt idx="5">
                  <c:v>Veselība</c:v>
                </c:pt>
                <c:pt idx="6">
                  <c:v>Atpūta, kultūra un reliģija</c:v>
                </c:pt>
                <c:pt idx="7">
                  <c:v>Aizsardzība</c:v>
                </c:pt>
                <c:pt idx="8">
                  <c:v>Izglītība</c:v>
                </c:pt>
                <c:pt idx="9">
                  <c:v>Sociālā aizsardzība</c:v>
                </c:pt>
              </c:strCache>
            </c:strRef>
          </c:cat>
          <c:val>
            <c:numRef>
              <c:f>Dati!$D$52:$D$61</c:f>
              <c:numCache>
                <c:formatCode>General</c:formatCode>
                <c:ptCount val="10"/>
                <c:pt idx="0">
                  <c:v>4938207</c:v>
                </c:pt>
                <c:pt idx="1">
                  <c:v>394087</c:v>
                </c:pt>
                <c:pt idx="2">
                  <c:v>6742280</c:v>
                </c:pt>
                <c:pt idx="3">
                  <c:v>274870</c:v>
                </c:pt>
                <c:pt idx="4">
                  <c:v>5724632</c:v>
                </c:pt>
                <c:pt idx="5">
                  <c:v>19960</c:v>
                </c:pt>
                <c:pt idx="6">
                  <c:v>5156624</c:v>
                </c:pt>
                <c:pt idx="7">
                  <c:v>1210</c:v>
                </c:pt>
                <c:pt idx="8">
                  <c:v>25650635</c:v>
                </c:pt>
                <c:pt idx="9">
                  <c:v>8647510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F1-4A43-9321-EA6ACFE378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41161536"/>
        <c:axId val="41165856"/>
      </c:areaChart>
      <c:catAx>
        <c:axId val="4116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lv-LV"/>
          </a:p>
        </c:txPr>
        <c:crossAx val="41165856"/>
        <c:crosses val="autoZero"/>
        <c:auto val="1"/>
        <c:lblAlgn val="ctr"/>
        <c:lblOffset val="100"/>
        <c:noMultiLvlLbl val="0"/>
      </c:catAx>
      <c:valAx>
        <c:axId val="411658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161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BE729-492F-4FC0-88AA-07BE8F344F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BB67214B-8136-4B17-81CC-6368F95358AA}">
      <dgm:prSet/>
      <dgm:spPr/>
      <dgm:t>
        <a:bodyPr/>
        <a:lstStyle/>
        <a:p>
          <a:r>
            <a:rPr lang="lv-LV" dirty="0"/>
            <a:t>Konsolidācijā iekļauti</a:t>
          </a:r>
        </a:p>
      </dgm:t>
    </dgm:pt>
    <dgm:pt modelId="{24BC9891-BFA1-4939-97B8-D21F05749E68}" type="parTrans" cxnId="{9720A914-4764-44EF-B80F-A3595D451D4F}">
      <dgm:prSet/>
      <dgm:spPr/>
      <dgm:t>
        <a:bodyPr/>
        <a:lstStyle/>
        <a:p>
          <a:endParaRPr lang="lv-LV"/>
        </a:p>
      </dgm:t>
    </dgm:pt>
    <dgm:pt modelId="{4856CE69-E718-4590-BCF1-B84885FEA07A}" type="sibTrans" cxnId="{9720A914-4764-44EF-B80F-A3595D451D4F}">
      <dgm:prSet/>
      <dgm:spPr/>
      <dgm:t>
        <a:bodyPr/>
        <a:lstStyle/>
        <a:p>
          <a:endParaRPr lang="lv-LV"/>
        </a:p>
      </dgm:t>
    </dgm:pt>
    <dgm:pt modelId="{CAC94583-A6F3-4514-8A01-08F5DAC66428}">
      <dgm:prSet custT="1"/>
      <dgm:spPr/>
      <dgm:t>
        <a:bodyPr/>
        <a:lstStyle/>
        <a:p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Aizkraukles novada pašvaldības gada pārskats</a:t>
          </a:r>
        </a:p>
      </dgm:t>
    </dgm:pt>
    <dgm:pt modelId="{1D6A99F5-3753-4936-8D28-A6C83A908D50}" type="parTrans" cxnId="{451B6B3F-6ED1-4BD0-B88C-A1EE396B0653}">
      <dgm:prSet/>
      <dgm:spPr/>
      <dgm:t>
        <a:bodyPr/>
        <a:lstStyle/>
        <a:p>
          <a:endParaRPr lang="lv-LV"/>
        </a:p>
      </dgm:t>
    </dgm:pt>
    <dgm:pt modelId="{CC5464A4-1720-4041-8F8A-07342F4FCB5A}" type="sibTrans" cxnId="{451B6B3F-6ED1-4BD0-B88C-A1EE396B0653}">
      <dgm:prSet/>
      <dgm:spPr/>
      <dgm:t>
        <a:bodyPr/>
        <a:lstStyle/>
        <a:p>
          <a:endParaRPr lang="lv-LV"/>
        </a:p>
      </dgm:t>
    </dgm:pt>
    <dgm:pt modelId="{0989619B-428F-4B58-9206-FCBCDDD2CFED}">
      <dgm:prSet custT="1"/>
      <dgm:spPr/>
      <dgm:t>
        <a:bodyPr/>
        <a:lstStyle/>
        <a:p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Aģentūras «Sociālās aprūpes centrs «</a:t>
          </a:r>
          <a:r>
            <a:rPr lang="lv-LV" sz="2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Ziedugravas</a:t>
          </a:r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»» gada pārskats</a:t>
          </a:r>
        </a:p>
      </dgm:t>
    </dgm:pt>
    <dgm:pt modelId="{3A0A9EDD-D991-4E82-AE7B-29560C6F8190}" type="parTrans" cxnId="{9BE4B94F-41E5-4845-9991-1BEDBDE83744}">
      <dgm:prSet/>
      <dgm:spPr/>
      <dgm:t>
        <a:bodyPr/>
        <a:lstStyle/>
        <a:p>
          <a:endParaRPr lang="lv-LV"/>
        </a:p>
      </dgm:t>
    </dgm:pt>
    <dgm:pt modelId="{7E9A7CF0-A179-44CF-B1DA-D1C211C8F531}" type="sibTrans" cxnId="{9BE4B94F-41E5-4845-9991-1BEDBDE83744}">
      <dgm:prSet/>
      <dgm:spPr/>
      <dgm:t>
        <a:bodyPr/>
        <a:lstStyle/>
        <a:p>
          <a:endParaRPr lang="lv-LV"/>
        </a:p>
      </dgm:t>
    </dgm:pt>
    <dgm:pt modelId="{B5C5906D-D6C8-47FE-AF6C-B80E31FC114C}">
      <dgm:prSet custT="1"/>
      <dgm:spPr/>
      <dgm:t>
        <a:bodyPr/>
        <a:lstStyle/>
        <a:p>
          <a:r>
            <a:rPr lang="lv-LV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Aģentūras «Kokneses sporta centrs» gada pārskats</a:t>
          </a:r>
        </a:p>
      </dgm:t>
    </dgm:pt>
    <dgm:pt modelId="{887466F1-8B6D-462B-998B-46F2F5232EE8}" type="parTrans" cxnId="{4399C4C1-A0EC-4A61-9BF9-44D6B688E1EA}">
      <dgm:prSet/>
      <dgm:spPr/>
      <dgm:t>
        <a:bodyPr/>
        <a:lstStyle/>
        <a:p>
          <a:endParaRPr lang="lv-LV"/>
        </a:p>
      </dgm:t>
    </dgm:pt>
    <dgm:pt modelId="{5AD91ABD-62BF-476F-AA39-93C7BCFD355F}" type="sibTrans" cxnId="{4399C4C1-A0EC-4A61-9BF9-44D6B688E1EA}">
      <dgm:prSet/>
      <dgm:spPr/>
      <dgm:t>
        <a:bodyPr/>
        <a:lstStyle/>
        <a:p>
          <a:endParaRPr lang="lv-LV"/>
        </a:p>
      </dgm:t>
    </dgm:pt>
    <dgm:pt modelId="{F8A5D76D-0D8E-4873-9B17-4110180BAEA3}" type="pres">
      <dgm:prSet presAssocID="{C15BE729-492F-4FC0-88AA-07BE8F344F8E}" presName="linearFlow" presStyleCnt="0">
        <dgm:presLayoutVars>
          <dgm:dir/>
          <dgm:animLvl val="lvl"/>
          <dgm:resizeHandles val="exact"/>
        </dgm:presLayoutVars>
      </dgm:prSet>
      <dgm:spPr/>
    </dgm:pt>
    <dgm:pt modelId="{3EB8CFD4-E918-4108-98D7-F9F2DEDC0B71}" type="pres">
      <dgm:prSet presAssocID="{BB67214B-8136-4B17-81CC-6368F95358AA}" presName="composite" presStyleCnt="0"/>
      <dgm:spPr/>
    </dgm:pt>
    <dgm:pt modelId="{C4EEB8CA-0AEF-4767-86CA-5D50D5FBBE04}" type="pres">
      <dgm:prSet presAssocID="{BB67214B-8136-4B17-81CC-6368F95358AA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59F4088-32A0-40CF-92E5-080842A45136}" type="pres">
      <dgm:prSet presAssocID="{BB67214B-8136-4B17-81CC-6368F95358AA}" presName="descendantText" presStyleLbl="alignAcc1" presStyleIdx="0" presStyleCnt="1" custScaleY="187320">
        <dgm:presLayoutVars>
          <dgm:bulletEnabled val="1"/>
        </dgm:presLayoutVars>
      </dgm:prSet>
      <dgm:spPr/>
    </dgm:pt>
  </dgm:ptLst>
  <dgm:cxnLst>
    <dgm:cxn modelId="{9720A914-4764-44EF-B80F-A3595D451D4F}" srcId="{C15BE729-492F-4FC0-88AA-07BE8F344F8E}" destId="{BB67214B-8136-4B17-81CC-6368F95358AA}" srcOrd="0" destOrd="0" parTransId="{24BC9891-BFA1-4939-97B8-D21F05749E68}" sibTransId="{4856CE69-E718-4590-BCF1-B84885FEA07A}"/>
    <dgm:cxn modelId="{67735C2F-AD16-4A6B-9EDA-824B2F374F52}" type="presOf" srcId="{B5C5906D-D6C8-47FE-AF6C-B80E31FC114C}" destId="{659F4088-32A0-40CF-92E5-080842A45136}" srcOrd="0" destOrd="2" presId="urn:microsoft.com/office/officeart/2005/8/layout/chevron2"/>
    <dgm:cxn modelId="{451B6B3F-6ED1-4BD0-B88C-A1EE396B0653}" srcId="{BB67214B-8136-4B17-81CC-6368F95358AA}" destId="{CAC94583-A6F3-4514-8A01-08F5DAC66428}" srcOrd="0" destOrd="0" parTransId="{1D6A99F5-3753-4936-8D28-A6C83A908D50}" sibTransId="{CC5464A4-1720-4041-8F8A-07342F4FCB5A}"/>
    <dgm:cxn modelId="{BAAC4444-6A6A-4FB1-9FC4-2E81E06BB0F4}" type="presOf" srcId="{C15BE729-492F-4FC0-88AA-07BE8F344F8E}" destId="{F8A5D76D-0D8E-4873-9B17-4110180BAEA3}" srcOrd="0" destOrd="0" presId="urn:microsoft.com/office/officeart/2005/8/layout/chevron2"/>
    <dgm:cxn modelId="{9BE4B94F-41E5-4845-9991-1BEDBDE83744}" srcId="{BB67214B-8136-4B17-81CC-6368F95358AA}" destId="{0989619B-428F-4B58-9206-FCBCDDD2CFED}" srcOrd="1" destOrd="0" parTransId="{3A0A9EDD-D991-4E82-AE7B-29560C6F8190}" sibTransId="{7E9A7CF0-A179-44CF-B1DA-D1C211C8F531}"/>
    <dgm:cxn modelId="{256FEEA3-793C-4938-A882-225C8068C9D0}" type="presOf" srcId="{0989619B-428F-4B58-9206-FCBCDDD2CFED}" destId="{659F4088-32A0-40CF-92E5-080842A45136}" srcOrd="0" destOrd="1" presId="urn:microsoft.com/office/officeart/2005/8/layout/chevron2"/>
    <dgm:cxn modelId="{1B0E4BA8-3D67-487B-8B37-F5D40F3D774B}" type="presOf" srcId="{BB67214B-8136-4B17-81CC-6368F95358AA}" destId="{C4EEB8CA-0AEF-4767-86CA-5D50D5FBBE04}" srcOrd="0" destOrd="0" presId="urn:microsoft.com/office/officeart/2005/8/layout/chevron2"/>
    <dgm:cxn modelId="{4399C4C1-A0EC-4A61-9BF9-44D6B688E1EA}" srcId="{BB67214B-8136-4B17-81CC-6368F95358AA}" destId="{B5C5906D-D6C8-47FE-AF6C-B80E31FC114C}" srcOrd="2" destOrd="0" parTransId="{887466F1-8B6D-462B-998B-46F2F5232EE8}" sibTransId="{5AD91ABD-62BF-476F-AA39-93C7BCFD355F}"/>
    <dgm:cxn modelId="{63BFDBC3-3297-4071-B29B-B7ACA60B8323}" type="presOf" srcId="{CAC94583-A6F3-4514-8A01-08F5DAC66428}" destId="{659F4088-32A0-40CF-92E5-080842A45136}" srcOrd="0" destOrd="0" presId="urn:microsoft.com/office/officeart/2005/8/layout/chevron2"/>
    <dgm:cxn modelId="{081E7427-716E-4ED0-9546-4BBD27EFD72F}" type="presParOf" srcId="{F8A5D76D-0D8E-4873-9B17-4110180BAEA3}" destId="{3EB8CFD4-E918-4108-98D7-F9F2DEDC0B71}" srcOrd="0" destOrd="0" presId="urn:microsoft.com/office/officeart/2005/8/layout/chevron2"/>
    <dgm:cxn modelId="{05231C4F-6C89-4E96-9F3B-C42B660D3E3A}" type="presParOf" srcId="{3EB8CFD4-E918-4108-98D7-F9F2DEDC0B71}" destId="{C4EEB8CA-0AEF-4767-86CA-5D50D5FBBE04}" srcOrd="0" destOrd="0" presId="urn:microsoft.com/office/officeart/2005/8/layout/chevron2"/>
    <dgm:cxn modelId="{B4C5EEB9-205A-4074-AAEF-E3B320988B01}" type="presParOf" srcId="{3EB8CFD4-E918-4108-98D7-F9F2DEDC0B71}" destId="{659F4088-32A0-40CF-92E5-080842A451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EB8CA-0AEF-4767-86CA-5D50D5FBBE04}">
      <dsp:nvSpPr>
        <dsp:cNvPr id="0" name=""/>
        <dsp:cNvSpPr/>
      </dsp:nvSpPr>
      <dsp:spPr>
        <a:xfrm rot="5400000">
          <a:off x="-427936" y="1239029"/>
          <a:ext cx="2852908" cy="19970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900" kern="1200" dirty="0"/>
            <a:t>Konsolidācijā iekļauti</a:t>
          </a:r>
        </a:p>
      </dsp:txBody>
      <dsp:txXfrm rot="-5400000">
        <a:off x="1" y="1809611"/>
        <a:ext cx="1997035" cy="855873"/>
      </dsp:txXfrm>
    </dsp:sp>
    <dsp:sp modelId="{659F4088-32A0-40CF-92E5-080842A45136}">
      <dsp:nvSpPr>
        <dsp:cNvPr id="0" name=""/>
        <dsp:cNvSpPr/>
      </dsp:nvSpPr>
      <dsp:spPr>
        <a:xfrm rot="5400000">
          <a:off x="4447625" y="-2449123"/>
          <a:ext cx="3473643" cy="8374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Aizkraukles novada pašvaldības gada pārskats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Aģentūras «Sociālās aprūpes centrs «</a:t>
          </a:r>
          <a:r>
            <a:rPr lang="lv-LV" sz="2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Ziedugravas</a:t>
          </a: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»» gada pārskats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Aģentūras «Kokneses sporta centrs» gada pārskats</a:t>
          </a:r>
        </a:p>
      </dsp:txBody>
      <dsp:txXfrm rot="-5400000">
        <a:off x="1997036" y="171035"/>
        <a:ext cx="8205254" cy="3134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D5F9B0BA-029A-4D5A-98EE-C4CE49649895}" type="datetimeFigureOut">
              <a:rPr lang="lv-LV" smtClean="0"/>
              <a:t>08.04.2025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84614" y="9448187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7417FB0A-897F-4137-83E8-B8AE67CC598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005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3853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03F558D4-4085-4C92-8689-AB2F7543D65C}" type="datetimeFigureOut">
              <a:rPr lang="lv-LV" smtClean="0"/>
              <a:t>08.04.2025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246188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481" y="4786720"/>
            <a:ext cx="5487041" cy="391655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1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3853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C99D5B5A-006D-49F3-83F4-3C4382E800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8179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D5B5A-006D-49F3-83F4-3C4382E80075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56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9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93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6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48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164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999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5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50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1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07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8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47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8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7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258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3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4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009954" y="1285460"/>
            <a:ext cx="8191321" cy="3935897"/>
          </a:xfrm>
        </p:spPr>
        <p:txBody>
          <a:bodyPr>
            <a:normAutofit/>
          </a:bodyPr>
          <a:lstStyle/>
          <a:p>
            <a:pPr algn="ctr"/>
            <a:r>
              <a:rPr lang="lv-LV" b="1" spc="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Aizkraukles novada pašvaldības konsolidētais 2024.gada pārskats</a:t>
            </a:r>
          </a:p>
        </p:txBody>
      </p:sp>
      <p:pic>
        <p:nvPicPr>
          <p:cNvPr id="1026" name="x_x_Attēls 1" descr="cid:image002.jpg@01D5018B.5AD57C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" y="583837"/>
            <a:ext cx="1020762" cy="121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00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1413" y="397396"/>
            <a:ext cx="9905998" cy="821093"/>
          </a:xfrm>
        </p:spPr>
        <p:txBody>
          <a:bodyPr/>
          <a:lstStyle/>
          <a:p>
            <a:pPr algn="ctr"/>
            <a:r>
              <a:rPr lang="lv-LV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Pārskats par saistībām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353308"/>
              </p:ext>
            </p:extLst>
          </p:nvPr>
        </p:nvGraphicFramePr>
        <p:xfrm>
          <a:off x="807867" y="1218489"/>
          <a:ext cx="10573090" cy="4851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5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761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Konta Nr.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Posteņa nosaukums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beigās (</a:t>
                      </a:r>
                      <a:r>
                        <a:rPr lang="lv-LV" sz="1100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euro</a:t>
                      </a: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  <a:endParaRPr lang="lv-LV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sākumā (</a:t>
                      </a:r>
                      <a:r>
                        <a:rPr lang="lv-LV" sz="1100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euro</a:t>
                      </a: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  <a:endParaRPr lang="lv-LV" sz="11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0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Ilgtermiņa saistības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23 125 101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22 783 826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668"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5119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Ilgtermiņa aizņēmumi no Valsts kases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23 022 659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22 783 264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307">
                <a:tc>
                  <a:txBody>
                    <a:bodyPr/>
                    <a:lstStyle/>
                    <a:p>
                      <a:pPr lvl="0" algn="r" fontAlgn="ctr"/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Ilgtermiņa nākamo periodu ieņēmumi un</a:t>
                      </a:r>
                      <a:r>
                        <a:rPr lang="lv-LV" sz="1100" b="0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avansā saņemtie maksājumi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102 442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r" fontAlgn="ctr"/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5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5200–5900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 Īstermiņa saistības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9 343 117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  <a:cs typeface="Times New Roman" panose="02020603050405020304" pitchFamily="18" charset="0"/>
                        </a:rPr>
                        <a:t>9 163 948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1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5215/5216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Saistības procentu un citiem maksājumiem par aizņēmumiem</a:t>
                      </a:r>
                      <a:r>
                        <a:rPr lang="lv-LV" sz="1100" b="0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272 780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275 551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668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5219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Īstermiņa aizņēmumi un ilgtermiņa aizņēmumu īstermiņa daļa no Valsts kases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2 485 565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2 393 466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668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5311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Saistības pret piegādātājiem un darbuzņēmējiem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465 169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737 114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668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Īstermiņa saistības par operatīvo nomu</a:t>
                      </a: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12 238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4 159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668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5421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Uzkrātās saistības norēķiniem ar darbiniekiem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1 635 942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1 464 815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859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5422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Uzkrātās saistības norēķiniem par nodokļiem un sociālās apdrošināšanas maksājumiem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379 903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340 699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668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5424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Uzkrātās saistības norēķiniem ar piegādātājiem un darbuzņēmējiem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176 073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150 262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668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5429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Pārējās uzkrātās saistības</a:t>
                      </a: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668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5600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Norēķini par darba samaksu kārtējā mēnesī, ieturējumiem no darba</a:t>
                      </a:r>
                      <a:r>
                        <a:rPr lang="lv-LV" sz="110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samaksas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1 632 850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1 470 113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08229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5700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Norēķini par nodokļiem (Iedzīvotāju ienākuma nodoklis, valsts sociālās apdrošināšanas obligātās iemaksas, pievienotās vērtības nodoklis)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1 187 280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1 072 509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6668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5811-5819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  Citas saistības</a:t>
                      </a:r>
                      <a:r>
                        <a:rPr lang="lv-LV" sz="1100" b="0" i="0" u="none" strike="noStrik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pret personālu un pārējās īstermiņa saistības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3429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241 200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231 588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6668"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5911-5913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Saņemtie īstermiņa avansi par precēm un pakalpojumiem</a:t>
                      </a:r>
                      <a:endParaRPr lang="lv-LV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457200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853 392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1 023 363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83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89546" y="742252"/>
            <a:ext cx="10732959" cy="436022"/>
          </a:xfrm>
        </p:spPr>
        <p:txBody>
          <a:bodyPr>
            <a:normAutofit fontScale="90000"/>
          </a:bodyPr>
          <a:lstStyle/>
          <a:p>
            <a:br>
              <a:rPr lang="lv-LV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lv-LV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Pārskats par aizņēmumiem</a:t>
            </a:r>
            <a:b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</a:t>
            </a:r>
            <a:endParaRPr lang="lv-LV" sz="1600" b="1" cap="none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81892" y="1049311"/>
            <a:ext cx="11155406" cy="50747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lv-LV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2024.gadā:</a:t>
            </a:r>
          </a:p>
          <a:p>
            <a:pPr marL="0" indent="0">
              <a:buNone/>
            </a:pPr>
            <a:endParaRPr lang="lv-LV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	 saņemti aizņēmumi no Valsts kases EUR 2 724 960 apmērā </a:t>
            </a:r>
          </a:p>
          <a:p>
            <a:pPr marL="0" indent="0">
              <a:buNone/>
            </a:pPr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	 apmaksāti aizņēmumi EUR 2 393 465 apmērā</a:t>
            </a:r>
            <a:b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lv-LV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 Aizņēmumu kopsumma Valsts kasei sastāda: </a:t>
            </a:r>
          </a:p>
          <a:p>
            <a:pPr marL="0" indent="0">
              <a:buNone/>
            </a:pPr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	uz pārskata gada sākumu EUR 25 176 730</a:t>
            </a:r>
          </a:p>
          <a:p>
            <a:pPr marL="0" indent="0">
              <a:buNone/>
            </a:pPr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		uz pārskata gada beigām EUR 25 508 225</a:t>
            </a:r>
            <a:endParaRPr lang="lv-LV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11130" r="6655" b="14218"/>
          <a:stretch/>
        </p:blipFill>
        <p:spPr>
          <a:xfrm rot="717111">
            <a:off x="9344671" y="3915480"/>
            <a:ext cx="2094661" cy="20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141412" y="368486"/>
            <a:ext cx="9905998" cy="1175657"/>
          </a:xfrm>
        </p:spPr>
        <p:txBody>
          <a:bodyPr/>
          <a:lstStyle/>
          <a:p>
            <a:pPr algn="ctr"/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Pārskats par galvojumiem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962863"/>
              </p:ext>
            </p:extLst>
          </p:nvPr>
        </p:nvGraphicFramePr>
        <p:xfrm>
          <a:off x="756134" y="1544143"/>
          <a:ext cx="10676553" cy="4533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609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05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79991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Aizdevējs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Aizņēmējs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Līguma parakstīšanas datums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Atmaksas termiņš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Valūtas apzīmē- jums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Galvojuma summa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Galvotā aizņēmuma summa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sākumā (</a:t>
                      </a:r>
                      <a:r>
                        <a:rPr lang="lv-LV" sz="1000" b="1" i="1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euro</a:t>
                      </a:r>
                      <a:r>
                        <a:rPr lang="lv-LV" sz="10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beigās (</a:t>
                      </a:r>
                      <a:r>
                        <a:rPr lang="lv-LV" sz="1000" b="1" i="1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euro</a:t>
                      </a:r>
                      <a:r>
                        <a:rPr lang="lv-LV" sz="10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14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Valsts kase</a:t>
                      </a:r>
                      <a:endParaRPr lang="lv-LV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SIA Kokneses komunālie pakalpojumi</a:t>
                      </a:r>
                      <a:endParaRPr lang="lv-LV" sz="1400" b="0" i="0" u="sng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16.12.2014.</a:t>
                      </a:r>
                    </a:p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02.12.2022.</a:t>
                      </a:r>
                    </a:p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23.10.2024.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20.12.2034.</a:t>
                      </a:r>
                    </a:p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20.11.2024.</a:t>
                      </a:r>
                    </a:p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23.10.2025.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940 610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150 000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940 610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150 000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174 933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71 657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124 933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53 802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33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Valsts kase</a:t>
                      </a:r>
                      <a:endParaRPr lang="lv-LV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SIA </a:t>
                      </a:r>
                      <a:r>
                        <a:rPr lang="lv-LV" sz="1400" b="0" u="sng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Vidusdaugavas</a:t>
                      </a:r>
                      <a:r>
                        <a:rPr lang="lv-LV" sz="1400" b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SPAAO</a:t>
                      </a:r>
                      <a:endParaRPr lang="lv-LV" sz="1400" b="0" i="0" u="sng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13.12.2011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20.12.2031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110 826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453 223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77 933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73 603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196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Valsts kase</a:t>
                      </a:r>
                      <a:endParaRPr lang="lv-LV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SIA Aizkraukles ūdens</a:t>
                      </a:r>
                      <a:endParaRPr lang="lv-LV" sz="1400" b="0" i="0" u="sng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29.08.2012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20.08.2032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145 610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145 610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60 410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53 506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99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Valsts kase</a:t>
                      </a:r>
                      <a:endParaRPr lang="lv-LV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 fontAlgn="ctr"/>
                      <a:endParaRPr lang="lv-LV" sz="14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 fontAlgn="ctr"/>
                      <a:endParaRPr lang="lv-LV" sz="140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SIA Pļaviņu komunālie pakalpojumi</a:t>
                      </a:r>
                      <a:endParaRPr lang="lv-LV" sz="1400" b="0" i="0" u="sng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13.06.2012.</a:t>
                      </a:r>
                    </a:p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03.08.2020.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20.06.2031.</a:t>
                      </a:r>
                    </a:p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20.07.2025.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325 305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75 657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325 305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75 657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131 852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114 264</a:t>
                      </a:r>
                    </a:p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10 000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9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Valsts kase</a:t>
                      </a:r>
                      <a:endParaRPr lang="lv-LV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SIA Skrīveru saimnieks</a:t>
                      </a:r>
                      <a:endParaRPr lang="lv-LV" sz="1400" b="0" i="0" u="sng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06.07.2020.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20.06.2035.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379 350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454 470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299 874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273 798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7088161"/>
                  </a:ext>
                </a:extLst>
              </a:tr>
              <a:tr h="399997">
                <a:tc>
                  <a:txBody>
                    <a:bodyPr/>
                    <a:lstStyle/>
                    <a:p>
                      <a:pPr algn="l" fontAlgn="ctr"/>
                      <a:endParaRPr lang="lv-LV" sz="14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Kopā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846 659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703 906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3606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41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lv-LV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97528" y="982131"/>
            <a:ext cx="4094017" cy="4351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 err="1">
                <a:solidFill>
                  <a:srgbClr val="262626"/>
                </a:solidFill>
              </a:rPr>
              <a:t>Pārskats</a:t>
            </a:r>
            <a:r>
              <a:rPr lang="en-US" sz="4800" b="1" dirty="0">
                <a:solidFill>
                  <a:srgbClr val="262626"/>
                </a:solidFill>
              </a:rPr>
              <a:t> par </a:t>
            </a:r>
            <a:r>
              <a:rPr lang="en-US" sz="4800" b="1" dirty="0" err="1">
                <a:solidFill>
                  <a:srgbClr val="262626"/>
                </a:solidFill>
              </a:rPr>
              <a:t>pamatbudžeta</a:t>
            </a:r>
            <a:r>
              <a:rPr lang="en-US" sz="4800" b="1" dirty="0">
                <a:solidFill>
                  <a:srgbClr val="262626"/>
                </a:solidFill>
              </a:rPr>
              <a:t> </a:t>
            </a:r>
            <a:r>
              <a:rPr lang="en-US" b="1" dirty="0" err="1">
                <a:solidFill>
                  <a:srgbClr val="262626"/>
                </a:solidFill>
              </a:rPr>
              <a:t>izpildi</a:t>
            </a:r>
            <a:br>
              <a:rPr lang="lv-LV" b="1" dirty="0">
                <a:solidFill>
                  <a:srgbClr val="262626"/>
                </a:solidFill>
              </a:rPr>
            </a:br>
            <a:r>
              <a:rPr lang="lv-LV" sz="1800" b="1" dirty="0">
                <a:solidFill>
                  <a:srgbClr val="262626"/>
                </a:solidFill>
              </a:rPr>
              <a:t>2024.g. kopējie ieņēmumi </a:t>
            </a:r>
            <a:br>
              <a:rPr lang="lv-LV" sz="1800" b="1" dirty="0">
                <a:solidFill>
                  <a:srgbClr val="262626"/>
                </a:solidFill>
              </a:rPr>
            </a:br>
            <a:r>
              <a:rPr lang="lv-LV" sz="1800" b="1" dirty="0">
                <a:solidFill>
                  <a:srgbClr val="262626"/>
                </a:solidFill>
              </a:rPr>
              <a:t>EUR 56 748 311</a:t>
            </a:r>
            <a:br>
              <a:rPr lang="lv-LV" sz="1800" b="1" dirty="0">
                <a:solidFill>
                  <a:srgbClr val="262626"/>
                </a:solidFill>
              </a:rPr>
            </a:br>
            <a:r>
              <a:rPr lang="lv-LV" sz="1800" b="1" dirty="0">
                <a:solidFill>
                  <a:srgbClr val="262626"/>
                </a:solidFill>
              </a:rPr>
              <a:t> </a:t>
            </a:r>
            <a:r>
              <a:rPr lang="lv-LV" sz="1800" b="1" dirty="0" err="1">
                <a:solidFill>
                  <a:srgbClr val="262626"/>
                </a:solidFill>
              </a:rPr>
              <a:t>p.s.</a:t>
            </a:r>
            <a:r>
              <a:rPr lang="lv-LV" sz="1800" b="1" dirty="0">
                <a:solidFill>
                  <a:srgbClr val="262626"/>
                </a:solidFill>
              </a:rPr>
              <a:t> dati sadalījumā uzrādīti </a:t>
            </a:r>
            <a:r>
              <a:rPr lang="lv-LV" sz="1800" b="1" dirty="0" err="1">
                <a:solidFill>
                  <a:srgbClr val="262626"/>
                </a:solidFill>
              </a:rPr>
              <a:t>tūkst.euro</a:t>
            </a:r>
            <a:endParaRPr lang="en-US" sz="1800" b="1" dirty="0">
              <a:solidFill>
                <a:srgbClr val="262626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B10C3C4-D4A3-A364-FA93-3CEE7C04B9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652652"/>
              </p:ext>
            </p:extLst>
          </p:nvPr>
        </p:nvGraphicFramePr>
        <p:xfrm>
          <a:off x="4304581" y="982131"/>
          <a:ext cx="7002405" cy="4893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182F611A-92EE-2432-E2C2-D27FC98E1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510850"/>
              </p:ext>
            </p:extLst>
          </p:nvPr>
        </p:nvGraphicFramePr>
        <p:xfrm>
          <a:off x="5006065" y="1524509"/>
          <a:ext cx="5119687" cy="413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11727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167110"/>
              </p:ext>
            </p:extLst>
          </p:nvPr>
        </p:nvGraphicFramePr>
        <p:xfrm>
          <a:off x="625152" y="1203649"/>
          <a:ext cx="10962246" cy="504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4CC9DD0-D508-2676-3153-9F0DE5DF2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267726"/>
              </p:ext>
            </p:extLst>
          </p:nvPr>
        </p:nvGraphicFramePr>
        <p:xfrm>
          <a:off x="1296955" y="1660849"/>
          <a:ext cx="9274629" cy="4590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Virsraksts 7">
            <a:extLst>
              <a:ext uri="{FF2B5EF4-FFF2-40B4-BE49-F238E27FC236}">
                <a16:creationId xmlns:a16="http://schemas.microsoft.com/office/drawing/2014/main" id="{EFBC3EEA-A919-7815-7ECC-7C2DC97D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07102"/>
            <a:ext cx="9668067" cy="596546"/>
          </a:xfrm>
        </p:spPr>
        <p:txBody>
          <a:bodyPr>
            <a:normAutofit fontScale="90000"/>
          </a:bodyPr>
          <a:lstStyle/>
          <a:p>
            <a:r>
              <a:rPr lang="lv-LV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2024.gada izdevumi EUR 57 550 015 apmērā sadalījumā pa ekonomiskajām kategorijām </a:t>
            </a:r>
            <a:r>
              <a:rPr lang="lv-LV" sz="1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lv-LV" sz="180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euro</a:t>
            </a:r>
            <a:r>
              <a:rPr lang="lv-LV" sz="180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procenti)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52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59522"/>
              </p:ext>
            </p:extLst>
          </p:nvPr>
        </p:nvGraphicFramePr>
        <p:xfrm>
          <a:off x="179613" y="556607"/>
          <a:ext cx="11789229" cy="6237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aisnstūris 1"/>
          <p:cNvSpPr/>
          <p:nvPr/>
        </p:nvSpPr>
        <p:spPr>
          <a:xfrm>
            <a:off x="1206976" y="650466"/>
            <a:ext cx="1010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srgbClr val="FAA93A">
                    <a:lumMod val="50000"/>
                  </a:srgbClr>
                </a:solidFill>
                <a:latin typeface="Bookman Old Style" panose="02050604050505020204" pitchFamily="18" charset="0"/>
                <a:ea typeface="+mn-ea"/>
                <a:cs typeface="+mn-cs"/>
              </a:defRPr>
            </a:pPr>
            <a:r>
              <a:rPr lang="lv-LV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2024.gada pamatbudžeta izdevumi EUR 57 550 015 apmērā sadalījumā pa funkcionālajām kategorijām </a:t>
            </a:r>
            <a:r>
              <a:rPr lang="lv-LV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v-LV" sz="16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5" name="Diagram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371575"/>
              </p:ext>
            </p:extLst>
          </p:nvPr>
        </p:nvGraphicFramePr>
        <p:xfrm>
          <a:off x="764497" y="1144435"/>
          <a:ext cx="10702977" cy="507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A517B8FA-C67F-D771-D9F2-429C4DC47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371575"/>
              </p:ext>
            </p:extLst>
          </p:nvPr>
        </p:nvGraphicFramePr>
        <p:xfrm>
          <a:off x="744511" y="1131051"/>
          <a:ext cx="10702977" cy="5076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0C74CAFF-7437-14C9-8A48-461A6FCF7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576203"/>
              </p:ext>
            </p:extLst>
          </p:nvPr>
        </p:nvGraphicFramePr>
        <p:xfrm>
          <a:off x="1380930" y="1726406"/>
          <a:ext cx="9321281" cy="421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8558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/>
          <p:cNvSpPr/>
          <p:nvPr/>
        </p:nvSpPr>
        <p:spPr>
          <a:xfrm>
            <a:off x="886192" y="2570660"/>
            <a:ext cx="10559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4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Lūdzam apstiprināt konsolidēto 2024.gada pārskatu!</a:t>
            </a:r>
            <a:endParaRPr lang="lv-LV" sz="4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isnstūris 2"/>
          <p:cNvSpPr/>
          <p:nvPr/>
        </p:nvSpPr>
        <p:spPr>
          <a:xfrm>
            <a:off x="7044612" y="5526402"/>
            <a:ext cx="422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Finanšu un grāmatvedības nodaļa</a:t>
            </a:r>
          </a:p>
          <a:p>
            <a:pPr algn="ctr"/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 2025</a:t>
            </a:r>
            <a:endParaRPr lang="lv-LV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2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79442" cy="980303"/>
          </a:xfrm>
        </p:spPr>
        <p:txBody>
          <a:bodyPr>
            <a:normAutofit/>
          </a:bodyPr>
          <a:lstStyle/>
          <a:p>
            <a:pPr algn="ctr"/>
            <a:r>
              <a:rPr lang="lv-LV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Normatīvo aktu bāze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807292" y="1421952"/>
            <a:ext cx="11220707" cy="4451459"/>
          </a:xfrm>
        </p:spPr>
        <p:txBody>
          <a:bodyPr>
            <a:normAutofit fontScale="85000" lnSpcReduction="20000"/>
          </a:bodyPr>
          <a:lstStyle/>
          <a:p>
            <a:r>
              <a:rPr lang="lv-LV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Grāmatvedības likums </a:t>
            </a:r>
          </a:p>
          <a:p>
            <a:r>
              <a:rPr lang="lv-LV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28.09.2021. Ministru kabineta noteikumi Nr.652 «Gada pārskata sagatavošanas kārtība»</a:t>
            </a:r>
          </a:p>
          <a:p>
            <a:r>
              <a:rPr lang="lv-LV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13.02.2018. Ministru kabineta noteikumi Nr.87 «Grāmatvedības uzskaites kārtība budžeta iestādēs»</a:t>
            </a:r>
          </a:p>
          <a:p>
            <a:r>
              <a:rPr lang="lv-LV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27.12.2005. Ministru kabineta noteikumi Nr.1032 «Noteikumi par budžetu ieņēmumu klasifikāciju»</a:t>
            </a:r>
          </a:p>
          <a:p>
            <a:r>
              <a:rPr lang="lv-LV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27.12.2005. Ministru kabineta noteikumi Nr.1031 «Noteikumi par budžetu izdevumu klasifikāciju atbilstoši ekonomiskajām kategorijām»</a:t>
            </a:r>
          </a:p>
          <a:p>
            <a:r>
              <a:rPr lang="lv-LV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13.12.2005. Ministru kabineta noteikumi Nr.934 «Noteikumi par budžetu izdevumu klasifikāciju atbilstoši funkcionālajām kategorijām»</a:t>
            </a:r>
          </a:p>
          <a:p>
            <a:r>
              <a:rPr lang="lv-LV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10.12.2013. Ministru kabineta noteikumi Nr.1456 «Noteikumi par institucionālo sektoru klasifikāciju»</a:t>
            </a:r>
          </a:p>
          <a:p>
            <a:endParaRPr lang="lv-LV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lv-LV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lv-LV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lv-LV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lv-LV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Gada pārskata apjoms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726736"/>
              </p:ext>
            </p:extLst>
          </p:nvPr>
        </p:nvGraphicFramePr>
        <p:xfrm>
          <a:off x="933450" y="2173357"/>
          <a:ext cx="10371859" cy="366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361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47163" y="697956"/>
            <a:ext cx="10673312" cy="721270"/>
          </a:xfrm>
        </p:spPr>
        <p:txBody>
          <a:bodyPr>
            <a:normAutofit fontScale="90000"/>
          </a:bodyPr>
          <a:lstStyle/>
          <a:p>
            <a:pPr algn="ctr"/>
            <a:br>
              <a:rPr lang="lv-LV" sz="3200" b="1" dirty="0">
                <a:latin typeface="Bookman Old Style" panose="02050604050505020204" pitchFamily="18" charset="0"/>
              </a:rPr>
            </a:br>
            <a:br>
              <a:rPr lang="lv-LV" sz="3200" b="1" dirty="0">
                <a:latin typeface="Bookman Old Style" panose="02050604050505020204" pitchFamily="18" charset="0"/>
              </a:rPr>
            </a:br>
            <a:br>
              <a:rPr lang="lv-LV" sz="3200" b="1" dirty="0">
                <a:latin typeface="Bookman Old Style" panose="02050604050505020204" pitchFamily="18" charset="0"/>
              </a:rPr>
            </a:br>
            <a:r>
              <a:rPr lang="lv-LV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Naudas līdzekļu atlikums 31.12.2024. EUR 10 000 318</a:t>
            </a:r>
            <a:br>
              <a:rPr lang="lv-LV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br>
              <a:rPr lang="lv-LV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lv-LV" sz="24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Taisnstūris 6"/>
          <p:cNvSpPr/>
          <p:nvPr/>
        </p:nvSpPr>
        <p:spPr>
          <a:xfrm>
            <a:off x="1709531" y="1813302"/>
            <a:ext cx="8147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2000" dirty="0">
              <a:solidFill>
                <a:schemeClr val="bg2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t.sk. </a:t>
            </a:r>
          </a:p>
          <a:p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1) Pašvaldībā</a:t>
            </a:r>
          </a:p>
          <a:p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	Pašvaldības kase			EUR		       	   48 934</a:t>
            </a:r>
          </a:p>
          <a:p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	AS SEB banka				EUR		   	    1 729 192</a:t>
            </a:r>
          </a:p>
          <a:p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	Valsts kase				EUR			    7 639 646</a:t>
            </a:r>
          </a:p>
          <a:p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	AS Swedbank				EUR				 379 990</a:t>
            </a:r>
          </a:p>
          <a:p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	AS Citadele banka		EUR				   80 289</a:t>
            </a:r>
          </a:p>
          <a:p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	VAS Latvijas Pasts		EUR					    24</a:t>
            </a:r>
          </a:p>
          <a:p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2) Aģentūrās</a:t>
            </a:r>
          </a:p>
          <a:p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	kases						EUR					2 576	</a:t>
            </a:r>
          </a:p>
          <a:p>
            <a:r>
              <a:rPr lang="lv-LV" sz="2000" dirty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	AS Swedbank				EUR				  119 667</a:t>
            </a:r>
            <a:endParaRPr lang="lv-LV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41" name="Picture 17" descr="http://www.citadele.lv/common/img/logo/citadele-logo-13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574" y="5483269"/>
            <a:ext cx="12382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083" y="5902369"/>
            <a:ext cx="1428750" cy="304800"/>
          </a:xfrm>
          <a:prstGeom prst="rect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4" b="49734"/>
          <a:stretch/>
        </p:blipFill>
        <p:spPr>
          <a:xfrm>
            <a:off x="10019574" y="2334718"/>
            <a:ext cx="1524000" cy="1094282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5"/>
          <a:stretch/>
        </p:blipFill>
        <p:spPr>
          <a:xfrm>
            <a:off x="10937834" y="3979239"/>
            <a:ext cx="482641" cy="70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5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09600" y="743918"/>
            <a:ext cx="10917382" cy="930417"/>
          </a:xfrm>
        </p:spPr>
        <p:txBody>
          <a:bodyPr>
            <a:normAutofit fontScale="90000"/>
          </a:bodyPr>
          <a:lstStyle/>
          <a:p>
            <a:pPr algn="ctr"/>
            <a:r>
              <a:rPr lang="lv-LV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Nemateriālo ieguldījumu un pamatlīdzekļu izmaiņu pārskats </a:t>
            </a:r>
            <a:r>
              <a:rPr lang="lv-LV" sz="13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lv-LV" sz="1300" b="1" i="1" dirty="0" err="1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euro</a:t>
            </a:r>
            <a:r>
              <a:rPr lang="lv-LV" sz="1300" b="1" i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)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178298"/>
              </p:ext>
            </p:extLst>
          </p:nvPr>
        </p:nvGraphicFramePr>
        <p:xfrm>
          <a:off x="609601" y="1733330"/>
          <a:ext cx="10917382" cy="1174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0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0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891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b="0" i="0" u="sng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Nemateriālie ieguldījumi 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sākumā</a:t>
                      </a:r>
                      <a:endParaRPr lang="lv-LV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Izmaiņas (+,-)</a:t>
                      </a:r>
                      <a:endParaRPr lang="lv-LV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Aprēķinātais nolietojums</a:t>
                      </a:r>
                      <a:endParaRPr lang="lv-LV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beigās</a:t>
                      </a:r>
                      <a:endParaRPr lang="lv-LV" sz="10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2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lv-LV" sz="12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Attīstības programmas</a:t>
                      </a:r>
                      <a:endParaRPr lang="lv-LV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99 614</a:t>
                      </a:r>
                      <a:endParaRPr lang="lv-LV" sz="12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-20 523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79 091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2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lv-LV" sz="12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Datorprogrammas, licences</a:t>
                      </a:r>
                      <a:endParaRPr lang="lv-LV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25 497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0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-5 591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19 906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2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lv-LV" sz="120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Pārējie nemateriālie ieguldījumi</a:t>
                      </a:r>
                      <a:endParaRPr lang="lv-LV" sz="1200" b="0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51 533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19 777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0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-17 040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54 270</a:t>
                      </a:r>
                    </a:p>
                  </a:txBody>
                  <a:tcPr marL="9005" marR="9005" marT="900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52023"/>
              </p:ext>
            </p:extLst>
          </p:nvPr>
        </p:nvGraphicFramePr>
        <p:xfrm>
          <a:off x="789709" y="3199943"/>
          <a:ext cx="10737273" cy="2623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4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7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4190">
                <a:tc>
                  <a:txBody>
                    <a:bodyPr/>
                    <a:lstStyle/>
                    <a:p>
                      <a:pPr algn="ctr" fontAlgn="b"/>
                      <a:r>
                        <a:rPr lang="lv-LV" sz="1400" u="sng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Pamatlīdzekļi</a:t>
                      </a:r>
                      <a:endParaRPr lang="lv-LV" sz="1400" b="0" i="0" u="sng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sākumā</a:t>
                      </a:r>
                      <a:endParaRPr lang="lv-LV" sz="10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Palielinājums</a:t>
                      </a:r>
                      <a:endParaRPr lang="lv-LV" sz="10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Izslēgšana no uzskaites</a:t>
                      </a:r>
                      <a:endParaRPr lang="lv-LV" sz="10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Aprēķinātais nolietojums</a:t>
                      </a:r>
                      <a:endParaRPr lang="lv-LV" sz="10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Pārvietošana (+,-)</a:t>
                      </a:r>
                      <a:endParaRPr lang="lv-LV" sz="10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0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beigās</a:t>
                      </a:r>
                      <a:endParaRPr lang="lv-LV" sz="10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140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Zeme, ēkas un būves</a:t>
                      </a: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91 544 041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3 288 886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-637 904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-5 086 123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5 421 988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94 530 888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585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lv-LV" sz="1100" u="none" strike="noStrike" kern="0" spc="0" baseline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Tehnoloģiskās iekārtas un mašīnas</a:t>
                      </a:r>
                      <a:endParaRPr lang="lv-LV" sz="1100" b="0" i="0" u="none" strike="noStrike" kern="0" spc="0" baseline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308 813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55 323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-85 324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-81 722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68 671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265 761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31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Pārējie pamatlīdzekļi</a:t>
                      </a: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5 911 327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441 162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-553 027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-803 999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624 828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5 620 291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0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Pamatlīdzekļu izveidošana un nepabeigtā būvniecība</a:t>
                      </a: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4 226 693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4 934 457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-5 787 189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3 373 961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533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Turējumā nodotie pašvaldības īpašumi</a:t>
                      </a: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1 515 909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-6 244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-141 842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813 523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2 181 346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204">
                <a:tc>
                  <a:txBody>
                    <a:bodyPr/>
                    <a:lstStyle/>
                    <a:p>
                      <a:pPr algn="l" fontAlgn="b">
                        <a:lnSpc>
                          <a:spcPct val="2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Bioloģiskie un pazemes aktīvi</a:t>
                      </a: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1 019 923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11 553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-21 040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1 010 436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204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r>
                        <a:rPr lang="lv-LV" sz="110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Ilgtermiņa ieguldījumi nomātajos pamatlīdzekļos</a:t>
                      </a: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71 307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0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-10 309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endParaRPr lang="lv-LV" sz="1100" b="0" i="0" u="none" strike="noStrike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200000"/>
                        </a:lnSpc>
                      </a:pPr>
                      <a:r>
                        <a:rPr lang="lv-LV" sz="1100" b="1" i="0" u="none" strike="noStrik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60 998</a:t>
                      </a:r>
                    </a:p>
                  </a:txBody>
                  <a:tcPr marL="8893" marR="8893" marT="8893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20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05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82447"/>
          </a:xfrm>
        </p:spPr>
        <p:txBody>
          <a:bodyPr/>
          <a:lstStyle/>
          <a:p>
            <a:pPr algn="ctr"/>
            <a:r>
              <a:rPr lang="lv-LV" b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Ieguldījuma īpašumi </a:t>
            </a:r>
            <a:r>
              <a:rPr lang="lv-LV" sz="28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lv-LV" sz="2800" b="1" i="1" dirty="0" err="1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euro</a:t>
            </a:r>
            <a:r>
              <a:rPr lang="lv-LV" sz="2800" b="1" i="1" dirty="0">
                <a:solidFill>
                  <a:schemeClr val="accent3">
                    <a:lumMod val="50000"/>
                  </a:schemeClr>
                </a:solidFill>
                <a:latin typeface="Bookman Old Style" panose="02050604050505020204" pitchFamily="18" charset="0"/>
              </a:rPr>
              <a:t>)</a:t>
            </a:r>
          </a:p>
        </p:txBody>
      </p:sp>
      <p:graphicFrame>
        <p:nvGraphicFramePr>
          <p:cNvPr id="3" name="Tab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07655"/>
              </p:ext>
            </p:extLst>
          </p:nvPr>
        </p:nvGraphicFramePr>
        <p:xfrm>
          <a:off x="854285" y="2331738"/>
          <a:ext cx="10483430" cy="2499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16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6748"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man Old Style" panose="02050604050505020204" pitchFamily="18" charset="0"/>
                        </a:rPr>
                        <a:t>Ieguldījuma īpašumi</a:t>
                      </a:r>
                      <a:endParaRPr lang="lv-LV" sz="16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man Old Style" panose="02050604050505020204" pitchFamily="18" charset="0"/>
                        </a:rPr>
                        <a:t>Pārskata perioda sākumā </a:t>
                      </a:r>
                      <a:r>
                        <a:rPr lang="lv-LV" sz="1200" u="none" strike="noStrike" dirty="0">
                          <a:effectLst/>
                          <a:latin typeface="Bookman Old Style" panose="02050604050505020204" pitchFamily="18" charset="0"/>
                        </a:rPr>
                        <a:t>(atlikusī vērtība)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man Old Style" panose="02050604050505020204" pitchFamily="18" charset="0"/>
                        </a:rPr>
                        <a:t>Izmaiņas (+,-), </a:t>
                      </a:r>
                      <a:r>
                        <a:rPr lang="lv-LV" sz="1200" u="none" strike="noStrike" dirty="0">
                          <a:effectLst/>
                          <a:latin typeface="Bookman Old Style" panose="02050604050505020204" pitchFamily="18" charset="0"/>
                        </a:rPr>
                        <a:t>t.sk. uzkrātais nolietojums, pārvietošana, izslēgšana no uzskaites, palielinājums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v-LV" sz="1600" u="none" strike="noStrike" dirty="0">
                          <a:effectLst/>
                          <a:latin typeface="Bookman Old Style" panose="02050604050505020204" pitchFamily="18" charset="0"/>
                        </a:rPr>
                        <a:t>Pārskata perioda beigās </a:t>
                      </a:r>
                      <a:r>
                        <a:rPr lang="lv-LV" sz="1200" u="none" strike="noStrike" dirty="0">
                          <a:effectLst/>
                          <a:latin typeface="Bookman Old Style" panose="02050604050505020204" pitchFamily="18" charset="0"/>
                        </a:rPr>
                        <a:t>(atlikusī vērtība)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889">
                <a:tc>
                  <a:txBody>
                    <a:bodyPr/>
                    <a:lstStyle/>
                    <a:p>
                      <a:pPr algn="l" fontAlgn="b"/>
                      <a:endParaRPr lang="lv-LV" sz="2000" u="none" strike="noStrike" dirty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Bookman Old Style" panose="02050604050505020204" pitchFamily="18" charset="0"/>
                        </a:rPr>
                        <a:t>Zeme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u="none" strike="noStrike" dirty="0">
                          <a:effectLst/>
                          <a:latin typeface="Bookman Old Style" panose="02050604050505020204" pitchFamily="18" charset="0"/>
                        </a:rPr>
                        <a:t>3 732 064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u="none" strike="noStrike" dirty="0">
                          <a:effectLst/>
                          <a:latin typeface="Bookman Old Style" panose="02050604050505020204" pitchFamily="18" charset="0"/>
                        </a:rPr>
                        <a:t>-87 528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Bookman Old Style" panose="02050604050505020204" pitchFamily="18" charset="0"/>
                        </a:rPr>
                        <a:t>3 644 536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889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Bookman Old Style" panose="02050604050505020204" pitchFamily="18" charset="0"/>
                        </a:rPr>
                        <a:t>Būves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u="none" strike="noStrike" dirty="0">
                          <a:effectLst/>
                          <a:latin typeface="Bookman Old Style" panose="02050604050505020204" pitchFamily="18" charset="0"/>
                        </a:rPr>
                        <a:t>1 145 407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u="none" strike="noStrike" dirty="0">
                          <a:effectLst/>
                          <a:latin typeface="Bookman Old Style" panose="02050604050505020204" pitchFamily="18" charset="0"/>
                        </a:rPr>
                        <a:t>-120 583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u="none" strike="noStrike" dirty="0">
                          <a:effectLst/>
                          <a:latin typeface="Bookman Old Style" panose="02050604050505020204" pitchFamily="18" charset="0"/>
                        </a:rPr>
                        <a:t>1 024 824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lv-LV" sz="2000" u="none" strike="noStrike" dirty="0">
                          <a:effectLst/>
                          <a:latin typeface="Bookman Old Style" panose="02050604050505020204" pitchFamily="18" charset="0"/>
                        </a:rPr>
                        <a:t>Turējumā nodotās būves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u="none" strike="noStrike" dirty="0">
                          <a:effectLst/>
                          <a:latin typeface="Bookman Old Style" panose="02050604050505020204" pitchFamily="18" charset="0"/>
                        </a:rPr>
                        <a:t>174 401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u="none" strike="noStrike" dirty="0">
                          <a:effectLst/>
                          <a:latin typeface="Bookman Old Style" panose="02050604050505020204" pitchFamily="18" charset="0"/>
                        </a:rPr>
                        <a:t>401 052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2000" u="none" strike="noStrike" dirty="0">
                          <a:effectLst/>
                          <a:latin typeface="Bookman Old Style" panose="02050604050505020204" pitchFamily="18" charset="0"/>
                        </a:rPr>
                        <a:t>575 453</a:t>
                      </a:r>
                      <a:endParaRPr lang="lv-LV" sz="2000" b="0" i="0" u="none" strike="noStrike" dirty="0">
                        <a:solidFill>
                          <a:srgbClr val="000000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0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v-LV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262626"/>
                </a:solidFill>
              </a:rPr>
              <a:t>Krājumu</a:t>
            </a:r>
            <a:r>
              <a:rPr lang="en-US" sz="2800" b="1" dirty="0">
                <a:solidFill>
                  <a:srgbClr val="262626"/>
                </a:solidFill>
              </a:rPr>
              <a:t> </a:t>
            </a:r>
            <a:r>
              <a:rPr lang="en-US" sz="2800" b="1" dirty="0" err="1">
                <a:solidFill>
                  <a:srgbClr val="262626"/>
                </a:solidFill>
              </a:rPr>
              <a:t>izmaiņu</a:t>
            </a:r>
            <a:r>
              <a:rPr lang="en-US" sz="2800" b="1" dirty="0">
                <a:solidFill>
                  <a:srgbClr val="262626"/>
                </a:solidFill>
              </a:rPr>
              <a:t> </a:t>
            </a:r>
            <a:r>
              <a:rPr lang="en-US" sz="2800" b="1" dirty="0" err="1">
                <a:solidFill>
                  <a:srgbClr val="262626"/>
                </a:solidFill>
              </a:rPr>
              <a:t>pārskats</a:t>
            </a:r>
            <a:r>
              <a:rPr lang="en-US" sz="2800" b="1" dirty="0">
                <a:solidFill>
                  <a:srgbClr val="262626"/>
                </a:solidFill>
              </a:rPr>
              <a:t> </a:t>
            </a:r>
            <a:r>
              <a:rPr lang="en-US" sz="2800" b="1" i="1" dirty="0">
                <a:solidFill>
                  <a:srgbClr val="262626"/>
                </a:solidFill>
              </a:rPr>
              <a:t>(euro)</a:t>
            </a:r>
            <a:br>
              <a:rPr lang="en-US" sz="2800" b="1" i="1" dirty="0">
                <a:solidFill>
                  <a:srgbClr val="262626"/>
                </a:solidFill>
              </a:rPr>
            </a:br>
            <a:endParaRPr lang="en-US" sz="2800" b="1" i="1" dirty="0">
              <a:solidFill>
                <a:srgbClr val="262626"/>
              </a:solidFill>
            </a:endParaRPr>
          </a:p>
        </p:txBody>
      </p:sp>
      <p:sp>
        <p:nvSpPr>
          <p:cNvPr id="5" name="Taisnstūris 4"/>
          <p:cNvSpPr/>
          <p:nvPr/>
        </p:nvSpPr>
        <p:spPr>
          <a:xfrm>
            <a:off x="929141" y="2430471"/>
            <a:ext cx="1761050" cy="2486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dirty="0" err="1">
                <a:solidFill>
                  <a:srgbClr val="262626"/>
                </a:solidFill>
              </a:rPr>
              <a:t>Salīdzinājumā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ar</a:t>
            </a:r>
            <a:r>
              <a:rPr lang="en-US" dirty="0">
                <a:solidFill>
                  <a:srgbClr val="262626"/>
                </a:solidFill>
              </a:rPr>
              <a:t> 2023.gadu </a:t>
            </a:r>
            <a:r>
              <a:rPr lang="en-US" dirty="0" err="1">
                <a:solidFill>
                  <a:srgbClr val="262626"/>
                </a:solidFill>
              </a:rPr>
              <a:t>krājumu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vērtība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pārskata</a:t>
            </a:r>
            <a:r>
              <a:rPr lang="en-US" dirty="0">
                <a:solidFill>
                  <a:srgbClr val="262626"/>
                </a:solidFill>
              </a:rPr>
              <a:t> gada </a:t>
            </a:r>
            <a:r>
              <a:rPr lang="en-US" dirty="0" err="1">
                <a:solidFill>
                  <a:srgbClr val="262626"/>
                </a:solidFill>
              </a:rPr>
              <a:t>beigās</a:t>
            </a:r>
            <a:r>
              <a:rPr lang="en-US" dirty="0">
                <a:solidFill>
                  <a:srgbClr val="262626"/>
                </a:solidFill>
              </a:rPr>
              <a:t> </a:t>
            </a:r>
            <a:r>
              <a:rPr lang="en-US" dirty="0" err="1">
                <a:solidFill>
                  <a:srgbClr val="262626"/>
                </a:solidFill>
              </a:rPr>
              <a:t>palielinājusies</a:t>
            </a:r>
            <a:r>
              <a:rPr lang="en-US" dirty="0">
                <a:solidFill>
                  <a:srgbClr val="262626"/>
                </a:solidFill>
              </a:rPr>
              <a:t> par EUR 51 469</a:t>
            </a:r>
          </a:p>
        </p:txBody>
      </p:sp>
      <p:sp useBgFill="1">
        <p:nvSpPr>
          <p:cNvPr id="13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8478A3FD-F84F-C778-9FCD-79674C9CB2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90103"/>
              </p:ext>
            </p:extLst>
          </p:nvPr>
        </p:nvGraphicFramePr>
        <p:xfrm>
          <a:off x="4795492" y="128588"/>
          <a:ext cx="7393460" cy="672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15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79118" y="401782"/>
            <a:ext cx="10988041" cy="1150973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Līdzdalības </a:t>
            </a:r>
            <a:r>
              <a:rPr lang="lv-LV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RADNIECĪGO</a:t>
            </a:r>
            <a:r>
              <a:rPr lang="lv-LV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kapitālsabiedrību kapitālā izmaiņas </a:t>
            </a:r>
            <a:r>
              <a:rPr lang="lv-LV" sz="1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(perioda sākumā EUR 8 717 922, perioda beigās EUR 8 903 190)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400162"/>
              </p:ext>
            </p:extLst>
          </p:nvPr>
        </p:nvGraphicFramePr>
        <p:xfrm>
          <a:off x="457201" y="1424246"/>
          <a:ext cx="11155681" cy="4848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7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1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2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45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45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4662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Kapitālsabiedrības nosaukums</a:t>
                      </a:r>
                      <a:endParaRPr lang="lv-LV" sz="10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Reģistrācijas Nr.</a:t>
                      </a:r>
                      <a:endParaRPr lang="lv-LV" sz="10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sākumā (</a:t>
                      </a:r>
                      <a:r>
                        <a:rPr lang="lv-LV" sz="1000" i="1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euro</a:t>
                      </a:r>
                      <a: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) </a:t>
                      </a:r>
                      <a:endParaRPr lang="lv-LV" sz="10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Izmaiņas pēc pašu kapitāla metodes</a:t>
                      </a:r>
                      <a:endParaRPr lang="lv-LV" sz="10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beigās</a:t>
                      </a:r>
                      <a:b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</a:br>
                      <a: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lv-LV" sz="1000" i="1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euro</a:t>
                      </a:r>
                      <a: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  <a:endParaRPr lang="lv-LV" sz="10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Līdzdalība (%) perioda beigās</a:t>
                      </a:r>
                      <a:endParaRPr lang="lv-LV" sz="10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Līdzdalība (%) perioda sākumā</a:t>
                      </a:r>
                      <a:endParaRPr lang="lv-LV" sz="10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3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Aizkraukles novada SIA "Lauma A"</a:t>
                      </a:r>
                      <a:endParaRPr lang="pt-BR" sz="10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48703000781</a:t>
                      </a:r>
                      <a:endParaRPr lang="lv-LV" sz="1000" b="0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193 048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64 814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257 862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48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Aizkraukles novada SIA "Aizkraukles ūdens"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48703000404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1 509 462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2 993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1 512 455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05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Aizkraukles novada pašvaldības  SIA  "Aizkraukles siltums"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40003007886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1 822 126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+205 000</a:t>
                      </a:r>
                    </a:p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-99 468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1 927 658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731"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SIA "Aizkraukles slimnīca"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40003255337</a:t>
                      </a:r>
                      <a:endParaRPr lang="lv-LV" sz="10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2 037 181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-148 647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1 888 534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71,042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71,042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SIA "Aizkraukles KUK"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48703000438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243 524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5 429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248 953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49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SIA Kokneses komunālie pakalpojum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48703001147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437 781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85 528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523 309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76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SIA Pļaviņu komunālie pakalpojumi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48703000457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1 414 428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+75 300</a:t>
                      </a:r>
                    </a:p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-13 114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1 476 614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8795010"/>
                  </a:ext>
                </a:extLst>
              </a:tr>
              <a:tr h="7174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SIA Skrīveru saimnieks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58703000641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1 060 372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7 433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1 067 805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2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100</a:t>
                      </a:r>
                      <a:endParaRPr lang="lv-LV" sz="12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91827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45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77334" y="112734"/>
            <a:ext cx="10592028" cy="755013"/>
          </a:xfrm>
        </p:spPr>
        <p:txBody>
          <a:bodyPr>
            <a:normAutofit fontScale="90000"/>
          </a:bodyPr>
          <a:lstStyle/>
          <a:p>
            <a:pPr algn="ctr"/>
            <a:br>
              <a:rPr lang="lv-L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lv-LV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Pārskats par prasībām</a:t>
            </a:r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025248"/>
              </p:ext>
            </p:extLst>
          </p:nvPr>
        </p:nvGraphicFramePr>
        <p:xfrm>
          <a:off x="857100" y="1556382"/>
          <a:ext cx="10477799" cy="3745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7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6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2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01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1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63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386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890">
                  <a:extLst>
                    <a:ext uri="{9D8B030D-6E8A-4147-A177-3AD203B41FA5}">
                      <a16:colId xmlns:a16="http://schemas.microsoft.com/office/drawing/2014/main" val="808523179"/>
                    </a:ext>
                  </a:extLst>
                </a:gridCol>
                <a:gridCol w="10516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94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5977"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lv-LV" sz="12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lv-LV" sz="1200" b="0" i="0" u="none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(</a:t>
                      </a:r>
                      <a:r>
                        <a:rPr lang="lv-LV" sz="1000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euro</a:t>
                      </a:r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)</a:t>
                      </a:r>
                      <a:r>
                        <a:rPr lang="lv-LV" sz="12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lv-LV" sz="12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/>
                </a:tc>
                <a:tc>
                  <a:txBody>
                    <a:bodyPr/>
                    <a:lstStyle/>
                    <a:p>
                      <a:pPr algn="r" fontAlgn="b"/>
                      <a:endParaRPr lang="lv-LV" sz="1000" b="0" i="1" u="none" strike="noStrike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9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Posteņa nosaukums</a:t>
                      </a:r>
                      <a:endParaRPr lang="lv-LV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lv-LV" sz="1200" b="1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beigās</a:t>
                      </a:r>
                      <a:endParaRPr lang="lv-LV" sz="1200" b="1" i="0" u="sng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lv-LV" sz="1200" b="1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Pārskata perioda sākumā</a:t>
                      </a:r>
                      <a:endParaRPr lang="lv-LV" sz="1200" b="1" i="0" u="sng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97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bruto</a:t>
                      </a:r>
                      <a:endParaRPr lang="lv-LV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izveidotie uzkrājumi</a:t>
                      </a:r>
                      <a:endParaRPr lang="lv-LV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neto </a:t>
                      </a:r>
                      <a:endParaRPr lang="lv-LV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bruto</a:t>
                      </a:r>
                      <a:endParaRPr lang="lv-LV" sz="9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izveidotie uzkrājumi</a:t>
                      </a:r>
                      <a:endParaRPr lang="lv-LV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v-LV" sz="90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neto </a:t>
                      </a:r>
                      <a:endParaRPr lang="lv-LV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lv-LV" sz="9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Bookman Old Style" panose="02050604050505020204" pitchFamily="18" charset="0"/>
                        </a:rPr>
                        <a:t> neto </a:t>
                      </a:r>
                      <a:endParaRPr lang="lv-LV" sz="9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Bookman Old Style" panose="020506040505050202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lv-LV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89"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1" u="sng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2300</a:t>
                      </a:r>
                      <a:endParaRPr lang="lv-LV" sz="1600" b="1" i="0" u="sng" strike="noStrike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b="1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DEBITORI</a:t>
                      </a:r>
                      <a:endParaRPr lang="lv-LV" sz="1600" b="1" i="0" u="sng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1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1 580 065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476 539</a:t>
                      </a: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lv-LV" sz="1600" b="0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1 103 526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1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1 445 850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452 404</a:t>
                      </a: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lv-LV" sz="1600" b="0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993 446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lv-LV" sz="1600" b="0" i="0" u="sng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993 446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629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2310</a:t>
                      </a:r>
                      <a:endParaRPr lang="lv-LV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lv-LV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Prasības pret pircējiem un pasūtītājiem</a:t>
                      </a:r>
                    </a:p>
                    <a:p>
                      <a:pPr algn="l" fontAlgn="ctr"/>
                      <a:endParaRPr lang="lv-LV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37" marR="9393" marT="93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851 133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278 181</a:t>
                      </a: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572 952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842 771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254 154</a:t>
                      </a: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588 617</a:t>
                      </a:r>
                      <a:endParaRPr lang="lv-LV" sz="16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588 617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5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2340</a:t>
                      </a:r>
                      <a:endParaRPr lang="lv-LV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Prasības par nodokļiem un nodevām</a:t>
                      </a:r>
                      <a:endParaRPr lang="lv-LV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37" marR="9393" marT="93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291 856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/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291 856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374 765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/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374 765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374 765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95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2360</a:t>
                      </a:r>
                      <a:endParaRPr lang="lv-LV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Uzkrātie ieņēmumi</a:t>
                      </a:r>
                      <a:endParaRPr lang="lv-LV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37" marR="9393" marT="93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227 805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/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227 805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13 357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/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lv-LV" sz="16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13 357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13 357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958"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2370</a:t>
                      </a:r>
                      <a:endParaRPr lang="lv-LV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6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Pārmaksātie nodokļi </a:t>
                      </a:r>
                      <a:endParaRPr lang="lv-LV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537" marR="9393" marT="939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2 362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/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2 362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5 117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/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lv-LV" sz="1600" b="0" i="0" u="none" strike="noStrik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5 117</a:t>
                      </a:r>
                      <a:endParaRPr lang="lv-LV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5 117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762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lv-LV" sz="1600" b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2380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2390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lv-LV" sz="16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Prasības pret personālu </a:t>
                      </a:r>
                    </a:p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Pārējās prasības</a:t>
                      </a:r>
                    </a:p>
                  </a:txBody>
                  <a:tcPr marL="84537" marR="9393" marT="9393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7 271</a:t>
                      </a:r>
                    </a:p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199 638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</a:p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197 968</a:t>
                      </a: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6 881</a:t>
                      </a:r>
                    </a:p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1 670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11 872</a:t>
                      </a:r>
                    </a:p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197 968</a:t>
                      </a:r>
                    </a:p>
                  </a:txBody>
                  <a:tcPr marL="9393" marR="9393" marT="9393" marB="0" anchor="ctr"/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</a:p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197 968</a:t>
                      </a:r>
                    </a:p>
                  </a:txBody>
                  <a:tcPr marL="9393" marR="9393" marT="9393" marB="0" anchor="ctr"/>
                </a:tc>
                <a:tc gridSpan="3"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11 590</a:t>
                      </a:r>
                    </a:p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11 590</a:t>
                      </a:r>
                    </a:p>
                    <a:p>
                      <a:pPr algn="r" fontAlgn="ctr">
                        <a:lnSpc>
                          <a:spcPct val="150000"/>
                        </a:lnSpc>
                      </a:pPr>
                      <a:r>
                        <a:rPr lang="lv-LV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393" marR="9393" marT="9393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lv-LV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93" marR="9393" marT="939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909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biskums">
  <a:themeElements>
    <a:clrScheme name="Dabiskum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Dabisku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biskum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2140</TotalTime>
  <Words>1478</Words>
  <Application>Microsoft Office PowerPoint</Application>
  <PresentationFormat>Platekrāna</PresentationFormat>
  <Paragraphs>443</Paragraphs>
  <Slides>16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16</vt:i4>
      </vt:variant>
    </vt:vector>
  </HeadingPairs>
  <TitlesOfParts>
    <vt:vector size="22" baseType="lpstr">
      <vt:lpstr>Arial</vt:lpstr>
      <vt:lpstr>Bookman Old Style</vt:lpstr>
      <vt:lpstr>Calibri</vt:lpstr>
      <vt:lpstr>Garamond</vt:lpstr>
      <vt:lpstr>Times New Roman</vt:lpstr>
      <vt:lpstr>Dabiskums</vt:lpstr>
      <vt:lpstr>Aizkraukles novada pašvaldības konsolidētais 2024.gada pārskats</vt:lpstr>
      <vt:lpstr>Normatīvo aktu bāze</vt:lpstr>
      <vt:lpstr>Gada pārskata apjoms</vt:lpstr>
      <vt:lpstr>   Naudas līdzekļu atlikums 31.12.2024. EUR 10 000 318  </vt:lpstr>
      <vt:lpstr>Nemateriālo ieguldījumu un pamatlīdzekļu izmaiņu pārskats (euro)</vt:lpstr>
      <vt:lpstr>Ieguldījuma īpašumi (euro)</vt:lpstr>
      <vt:lpstr>Krājumu izmaiņu pārskats (euro) </vt:lpstr>
      <vt:lpstr>Līdzdalības RADNIECĪGO kapitālsabiedrību kapitālā izmaiņas (perioda sākumā EUR 8 717 922, perioda beigās EUR 8 903 190)</vt:lpstr>
      <vt:lpstr> Pārskats par prasībām</vt:lpstr>
      <vt:lpstr>Pārskats par saistībām</vt:lpstr>
      <vt:lpstr> Pārskats par aizņēmumiem  </vt:lpstr>
      <vt:lpstr>Pārskats par galvojumiem</vt:lpstr>
      <vt:lpstr>Pārskats par pamatbudžeta izpildi 2024.g. kopējie ieņēmumi  EUR 56 748 311  p.s. dati sadalījumā uzrādīti tūkst.euro</vt:lpstr>
      <vt:lpstr>2024.gada izdevumi EUR 57 550 015 apmērā sadalījumā pa ekonomiskajām kategorijām (euro, procenti) 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Aizkraukles novada pašvaldības 2015.gada pārskats</dc:title>
  <dc:creator>Inita Trakina</dc:creator>
  <cp:lastModifiedBy>Inita Trakina</cp:lastModifiedBy>
  <cp:revision>211</cp:revision>
  <cp:lastPrinted>2018-04-25T13:49:01Z</cp:lastPrinted>
  <dcterms:created xsi:type="dcterms:W3CDTF">2016-02-26T12:44:44Z</dcterms:created>
  <dcterms:modified xsi:type="dcterms:W3CDTF">2025-04-08T10:16:44Z</dcterms:modified>
</cp:coreProperties>
</file>