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58" r:id="rId4"/>
    <p:sldId id="270" r:id="rId5"/>
    <p:sldId id="328" r:id="rId6"/>
    <p:sldId id="263" r:id="rId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91AC36-3A4F-4B18-9055-FF41989B2B9A}" v="14" dt="2025-05-19T12:15:31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nalds Muciņš" userId="29ac88be-dc49-4617-9088-e3c97efe8f1f" providerId="ADAL" clId="{A191AC36-3A4F-4B18-9055-FF41989B2B9A}"/>
    <pc:docChg chg="undo custSel addSld delSld modSld">
      <pc:chgData name="Rinalds Muciņš" userId="29ac88be-dc49-4617-9088-e3c97efe8f1f" providerId="ADAL" clId="{A191AC36-3A4F-4B18-9055-FF41989B2B9A}" dt="2025-05-19T12:19:15.648" v="292" actId="20577"/>
      <pc:docMkLst>
        <pc:docMk/>
      </pc:docMkLst>
      <pc:sldChg chg="addSp delSp modSp del mod">
        <pc:chgData name="Rinalds Muciņš" userId="29ac88be-dc49-4617-9088-e3c97efe8f1f" providerId="ADAL" clId="{A191AC36-3A4F-4B18-9055-FF41989B2B9A}" dt="2025-05-19T12:13:54.180" v="141" actId="47"/>
        <pc:sldMkLst>
          <pc:docMk/>
          <pc:sldMk cId="3517712461" sldId="256"/>
        </pc:sldMkLst>
        <pc:picChg chg="add mod">
          <ac:chgData name="Rinalds Muciņš" userId="29ac88be-dc49-4617-9088-e3c97efe8f1f" providerId="ADAL" clId="{A191AC36-3A4F-4B18-9055-FF41989B2B9A}" dt="2025-05-19T11:53:38.424" v="21" actId="1076"/>
          <ac:picMkLst>
            <pc:docMk/>
            <pc:sldMk cId="3517712461" sldId="256"/>
            <ac:picMk id="4" creationId="{81A789C8-DD85-BE42-0344-D9C8514CFDE8}"/>
          </ac:picMkLst>
        </pc:picChg>
        <pc:picChg chg="del">
          <ac:chgData name="Rinalds Muciņš" userId="29ac88be-dc49-4617-9088-e3c97efe8f1f" providerId="ADAL" clId="{A191AC36-3A4F-4B18-9055-FF41989B2B9A}" dt="2025-05-19T11:51:07.492" v="18" actId="478"/>
          <ac:picMkLst>
            <pc:docMk/>
            <pc:sldMk cId="3517712461" sldId="256"/>
            <ac:picMk id="5" creationId="{C40AF83B-7E6D-9F57-2521-AFF4CC414871}"/>
          </ac:picMkLst>
        </pc:picChg>
      </pc:sldChg>
      <pc:sldChg chg="addSp delSp modSp mod setBg">
        <pc:chgData name="Rinalds Muciņš" userId="29ac88be-dc49-4617-9088-e3c97efe8f1f" providerId="ADAL" clId="{A191AC36-3A4F-4B18-9055-FF41989B2B9A}" dt="2025-05-19T12:13:48.129" v="140" actId="26606"/>
        <pc:sldMkLst>
          <pc:docMk/>
          <pc:sldMk cId="3057036391" sldId="257"/>
        </pc:sldMkLst>
        <pc:spChg chg="mod">
          <ac:chgData name="Rinalds Muciņš" userId="29ac88be-dc49-4617-9088-e3c97efe8f1f" providerId="ADAL" clId="{A191AC36-3A4F-4B18-9055-FF41989B2B9A}" dt="2025-05-19T12:13:48.129" v="140" actId="26606"/>
          <ac:spMkLst>
            <pc:docMk/>
            <pc:sldMk cId="3057036391" sldId="257"/>
            <ac:spMk id="2" creationId="{FB5A34CF-F2FD-B3A7-48B9-5F5552679797}"/>
          </ac:spMkLst>
        </pc:spChg>
        <pc:spChg chg="mod ord">
          <ac:chgData name="Rinalds Muciņš" userId="29ac88be-dc49-4617-9088-e3c97efe8f1f" providerId="ADAL" clId="{A191AC36-3A4F-4B18-9055-FF41989B2B9A}" dt="2025-05-19T12:13:48.129" v="140" actId="26606"/>
          <ac:spMkLst>
            <pc:docMk/>
            <pc:sldMk cId="3057036391" sldId="257"/>
            <ac:spMk id="3" creationId="{EE2A0E97-64CD-4387-E9B7-E36853F9D69F}"/>
          </ac:spMkLst>
        </pc:spChg>
        <pc:spChg chg="add">
          <ac:chgData name="Rinalds Muciņš" userId="29ac88be-dc49-4617-9088-e3c97efe8f1f" providerId="ADAL" clId="{A191AC36-3A4F-4B18-9055-FF41989B2B9A}" dt="2025-05-19T12:13:48.129" v="140" actId="26606"/>
          <ac:spMkLst>
            <pc:docMk/>
            <pc:sldMk cId="3057036391" sldId="257"/>
            <ac:spMk id="9" creationId="{66E48AFA-8884-4F68-A44F-D2C1E8609C5A}"/>
          </ac:spMkLst>
        </pc:spChg>
        <pc:spChg chg="add">
          <ac:chgData name="Rinalds Muciņš" userId="29ac88be-dc49-4617-9088-e3c97efe8f1f" providerId="ADAL" clId="{A191AC36-3A4F-4B18-9055-FF41989B2B9A}" dt="2025-05-19T12:13:48.129" v="140" actId="26606"/>
          <ac:spMkLst>
            <pc:docMk/>
            <pc:sldMk cId="3057036391" sldId="257"/>
            <ac:spMk id="11" creationId="{969D19A6-08CB-498C-93EC-3FFB021FC68A}"/>
          </ac:spMkLst>
        </pc:spChg>
        <pc:picChg chg="add mod">
          <ac:chgData name="Rinalds Muciņš" userId="29ac88be-dc49-4617-9088-e3c97efe8f1f" providerId="ADAL" clId="{A191AC36-3A4F-4B18-9055-FF41989B2B9A}" dt="2025-05-19T12:13:48.129" v="140" actId="26606"/>
          <ac:picMkLst>
            <pc:docMk/>
            <pc:sldMk cId="3057036391" sldId="257"/>
            <ac:picMk id="4" creationId="{F15867CD-95A8-51F0-795B-CE5D796AD191}"/>
          </ac:picMkLst>
        </pc:picChg>
        <pc:picChg chg="del">
          <ac:chgData name="Rinalds Muciņš" userId="29ac88be-dc49-4617-9088-e3c97efe8f1f" providerId="ADAL" clId="{A191AC36-3A4F-4B18-9055-FF41989B2B9A}" dt="2025-05-19T11:51:01.109" v="17" actId="478"/>
          <ac:picMkLst>
            <pc:docMk/>
            <pc:sldMk cId="3057036391" sldId="257"/>
            <ac:picMk id="5" creationId="{B829A1B8-D093-FFE4-2212-0BD47D6D11B9}"/>
          </ac:picMkLst>
        </pc:picChg>
      </pc:sldChg>
      <pc:sldChg chg="addSp delSp modSp mod">
        <pc:chgData name="Rinalds Muciņš" userId="29ac88be-dc49-4617-9088-e3c97efe8f1f" providerId="ADAL" clId="{A191AC36-3A4F-4B18-9055-FF41989B2B9A}" dt="2025-05-19T12:15:41.223" v="148" actId="207"/>
        <pc:sldMkLst>
          <pc:docMk/>
          <pc:sldMk cId="1848157748" sldId="258"/>
        </pc:sldMkLst>
        <pc:spChg chg="mod">
          <ac:chgData name="Rinalds Muciņš" userId="29ac88be-dc49-4617-9088-e3c97efe8f1f" providerId="ADAL" clId="{A191AC36-3A4F-4B18-9055-FF41989B2B9A}" dt="2025-05-19T12:15:41.223" v="148" actId="207"/>
          <ac:spMkLst>
            <pc:docMk/>
            <pc:sldMk cId="1848157748" sldId="258"/>
            <ac:spMk id="2" creationId="{B073DA6E-BBEA-7F84-8D6B-2644F116DE71}"/>
          </ac:spMkLst>
        </pc:spChg>
        <pc:spChg chg="add del">
          <ac:chgData name="Rinalds Muciņš" userId="29ac88be-dc49-4617-9088-e3c97efe8f1f" providerId="ADAL" clId="{A191AC36-3A4F-4B18-9055-FF41989B2B9A}" dt="2025-05-19T12:13:03.367" v="139" actId="26606"/>
          <ac:spMkLst>
            <pc:docMk/>
            <pc:sldMk cId="1848157748" sldId="258"/>
            <ac:spMk id="24" creationId="{53B021B3-DE93-4AB7-8A18-CF5F1CED88B8}"/>
          </ac:spMkLst>
        </pc:spChg>
        <pc:spChg chg="add del">
          <ac:chgData name="Rinalds Muciņš" userId="29ac88be-dc49-4617-9088-e3c97efe8f1f" providerId="ADAL" clId="{A191AC36-3A4F-4B18-9055-FF41989B2B9A}" dt="2025-05-19T12:13:03.367" v="139" actId="26606"/>
          <ac:spMkLst>
            <pc:docMk/>
            <pc:sldMk cId="1848157748" sldId="258"/>
            <ac:spMk id="25" creationId="{52D502E5-F6B4-4D58-B4AE-FC466FF15EE8}"/>
          </ac:spMkLst>
        </pc:spChg>
        <pc:spChg chg="add del">
          <ac:chgData name="Rinalds Muciņš" userId="29ac88be-dc49-4617-9088-e3c97efe8f1f" providerId="ADAL" clId="{A191AC36-3A4F-4B18-9055-FF41989B2B9A}" dt="2025-05-19T12:13:03.367" v="139" actId="26606"/>
          <ac:spMkLst>
            <pc:docMk/>
            <pc:sldMk cId="1848157748" sldId="258"/>
            <ac:spMk id="26" creationId="{9DECDBF4-02B6-4BB4-B65B-B8107AD6A9E8}"/>
          </ac:spMkLst>
        </pc:spChg>
        <pc:spChg chg="add del">
          <ac:chgData name="Rinalds Muciņš" userId="29ac88be-dc49-4617-9088-e3c97efe8f1f" providerId="ADAL" clId="{A191AC36-3A4F-4B18-9055-FF41989B2B9A}" dt="2025-05-19T12:13:02.091" v="136" actId="26606"/>
          <ac:spMkLst>
            <pc:docMk/>
            <pc:sldMk cId="1848157748" sldId="258"/>
            <ac:spMk id="31" creationId="{6753252F-4873-4F63-801D-CC719279A7D5}"/>
          </ac:spMkLst>
        </pc:spChg>
        <pc:spChg chg="add del">
          <ac:chgData name="Rinalds Muciņš" userId="29ac88be-dc49-4617-9088-e3c97efe8f1f" providerId="ADAL" clId="{A191AC36-3A4F-4B18-9055-FF41989B2B9A}" dt="2025-05-19T12:13:02.091" v="136" actId="26606"/>
          <ac:spMkLst>
            <pc:docMk/>
            <pc:sldMk cId="1848157748" sldId="258"/>
            <ac:spMk id="33" creationId="{047C8CCB-F95D-4249-92DD-651249D3535A}"/>
          </ac:spMkLst>
        </pc:spChg>
        <pc:spChg chg="add del">
          <ac:chgData name="Rinalds Muciņš" userId="29ac88be-dc49-4617-9088-e3c97efe8f1f" providerId="ADAL" clId="{A191AC36-3A4F-4B18-9055-FF41989B2B9A}" dt="2025-05-19T12:13:03.336" v="138" actId="26606"/>
          <ac:spMkLst>
            <pc:docMk/>
            <pc:sldMk cId="1848157748" sldId="258"/>
            <ac:spMk id="37" creationId="{56E9B3E6-E277-4D68-BA48-9CB43FFBD6E2}"/>
          </ac:spMkLst>
        </pc:spChg>
        <pc:spChg chg="add del">
          <ac:chgData name="Rinalds Muciņš" userId="29ac88be-dc49-4617-9088-e3c97efe8f1f" providerId="ADAL" clId="{A191AC36-3A4F-4B18-9055-FF41989B2B9A}" dt="2025-05-19T12:13:03.336" v="138" actId="26606"/>
          <ac:spMkLst>
            <pc:docMk/>
            <pc:sldMk cId="1848157748" sldId="258"/>
            <ac:spMk id="38" creationId="{D5B0017B-2ECA-49AF-B397-DC140825DF8D}"/>
          </ac:spMkLst>
        </pc:spChg>
        <pc:spChg chg="add del">
          <ac:chgData name="Rinalds Muciņš" userId="29ac88be-dc49-4617-9088-e3c97efe8f1f" providerId="ADAL" clId="{A191AC36-3A4F-4B18-9055-FF41989B2B9A}" dt="2025-05-19T12:14:36.404" v="142" actId="26606"/>
          <ac:spMkLst>
            <pc:docMk/>
            <pc:sldMk cId="1848157748" sldId="258"/>
            <ac:spMk id="42" creationId="{6753252F-4873-4F63-801D-CC719279A7D5}"/>
          </ac:spMkLst>
        </pc:spChg>
        <pc:spChg chg="add del">
          <ac:chgData name="Rinalds Muciņš" userId="29ac88be-dc49-4617-9088-e3c97efe8f1f" providerId="ADAL" clId="{A191AC36-3A4F-4B18-9055-FF41989B2B9A}" dt="2025-05-19T12:14:36.404" v="142" actId="26606"/>
          <ac:spMkLst>
            <pc:docMk/>
            <pc:sldMk cId="1848157748" sldId="258"/>
            <ac:spMk id="43" creationId="{047C8CCB-F95D-4249-92DD-651249D3535A}"/>
          </ac:spMkLst>
        </pc:spChg>
        <pc:spChg chg="add">
          <ac:chgData name="Rinalds Muciņš" userId="29ac88be-dc49-4617-9088-e3c97efe8f1f" providerId="ADAL" clId="{A191AC36-3A4F-4B18-9055-FF41989B2B9A}" dt="2025-05-19T12:14:36.404" v="142" actId="26606"/>
          <ac:spMkLst>
            <pc:docMk/>
            <pc:sldMk cId="1848157748" sldId="258"/>
            <ac:spMk id="48" creationId="{D12DDE76-C203-4047-9998-63900085B5E8}"/>
          </ac:spMkLst>
        </pc:spChg>
        <pc:grpChg chg="add del">
          <ac:chgData name="Rinalds Muciņš" userId="29ac88be-dc49-4617-9088-e3c97efe8f1f" providerId="ADAL" clId="{A191AC36-3A4F-4B18-9055-FF41989B2B9A}" dt="2025-05-19T12:13:03.336" v="138" actId="26606"/>
          <ac:grpSpMkLst>
            <pc:docMk/>
            <pc:sldMk cId="1848157748" sldId="258"/>
            <ac:grpSpMk id="39" creationId="{AE1C45F0-260A-458C-96ED-C1F6D2151219}"/>
          </ac:grpSpMkLst>
        </pc:grpChg>
        <pc:graphicFrameChg chg="add mod modGraphic">
          <ac:chgData name="Rinalds Muciņš" userId="29ac88be-dc49-4617-9088-e3c97efe8f1f" providerId="ADAL" clId="{A191AC36-3A4F-4B18-9055-FF41989B2B9A}" dt="2025-05-19T12:14:36.404" v="142" actId="26606"/>
          <ac:graphicFrameMkLst>
            <pc:docMk/>
            <pc:sldMk cId="1848157748" sldId="258"/>
            <ac:graphicFrameMk id="11" creationId="{4882BDC7-A38E-C63D-518C-60D5D90DE3D9}"/>
          </ac:graphicFrameMkLst>
        </pc:graphicFrameChg>
        <pc:cxnChg chg="add del">
          <ac:chgData name="Rinalds Muciņš" userId="29ac88be-dc49-4617-9088-e3c97efe8f1f" providerId="ADAL" clId="{A191AC36-3A4F-4B18-9055-FF41989B2B9A}" dt="2025-05-19T12:13:03.336" v="138" actId="26606"/>
          <ac:cxnSpMkLst>
            <pc:docMk/>
            <pc:sldMk cId="1848157748" sldId="258"/>
            <ac:cxnSpMk id="40" creationId="{6CF1BAF6-AD41-4082-B212-8A1F9A2E8779}"/>
          </ac:cxnSpMkLst>
        </pc:cxnChg>
      </pc:sldChg>
      <pc:sldChg chg="del">
        <pc:chgData name="Rinalds Muciņš" userId="29ac88be-dc49-4617-9088-e3c97efe8f1f" providerId="ADAL" clId="{A191AC36-3A4F-4B18-9055-FF41989B2B9A}" dt="2025-05-19T11:50:45.467" v="13" actId="47"/>
        <pc:sldMkLst>
          <pc:docMk/>
          <pc:sldMk cId="2704058610" sldId="259"/>
        </pc:sldMkLst>
      </pc:sldChg>
      <pc:sldChg chg="addSp delSp modSp mod">
        <pc:chgData name="Rinalds Muciņš" userId="29ac88be-dc49-4617-9088-e3c97efe8f1f" providerId="ADAL" clId="{A191AC36-3A4F-4B18-9055-FF41989B2B9A}" dt="2025-05-19T11:56:00.391" v="62"/>
        <pc:sldMkLst>
          <pc:docMk/>
          <pc:sldMk cId="2640773177" sldId="263"/>
        </pc:sldMkLst>
        <pc:spChg chg="add del mod">
          <ac:chgData name="Rinalds Muciņš" userId="29ac88be-dc49-4617-9088-e3c97efe8f1f" providerId="ADAL" clId="{A191AC36-3A4F-4B18-9055-FF41989B2B9A}" dt="2025-05-19T11:56:00.391" v="62"/>
          <ac:spMkLst>
            <pc:docMk/>
            <pc:sldMk cId="2640773177" sldId="263"/>
            <ac:spMk id="3" creationId="{D61503E6-102C-114C-EA36-1C57AC526977}"/>
          </ac:spMkLst>
        </pc:spChg>
        <pc:picChg chg="add mod">
          <ac:chgData name="Rinalds Muciņš" userId="29ac88be-dc49-4617-9088-e3c97efe8f1f" providerId="ADAL" clId="{A191AC36-3A4F-4B18-9055-FF41989B2B9A}" dt="2025-05-19T11:55:56.193" v="54" actId="1076"/>
          <ac:picMkLst>
            <pc:docMk/>
            <pc:sldMk cId="2640773177" sldId="263"/>
            <ac:picMk id="4" creationId="{E6EA8630-9D29-14C5-2453-ECA186760D32}"/>
          </ac:picMkLst>
        </pc:picChg>
        <pc:picChg chg="del">
          <ac:chgData name="Rinalds Muciņš" userId="29ac88be-dc49-4617-9088-e3c97efe8f1f" providerId="ADAL" clId="{A191AC36-3A4F-4B18-9055-FF41989B2B9A}" dt="2025-05-19T11:55:50.393" v="52" actId="478"/>
          <ac:picMkLst>
            <pc:docMk/>
            <pc:sldMk cId="2640773177" sldId="263"/>
            <ac:picMk id="8" creationId="{52F998EE-66AF-A4B6-F0A2-A21724D7D8E9}"/>
          </ac:picMkLst>
        </pc:picChg>
      </pc:sldChg>
      <pc:sldChg chg="del">
        <pc:chgData name="Rinalds Muciņš" userId="29ac88be-dc49-4617-9088-e3c97efe8f1f" providerId="ADAL" clId="{A191AC36-3A4F-4B18-9055-FF41989B2B9A}" dt="2025-05-19T11:50:46.686" v="14" actId="47"/>
        <pc:sldMkLst>
          <pc:docMk/>
          <pc:sldMk cId="3618891013" sldId="266"/>
        </pc:sldMkLst>
      </pc:sldChg>
      <pc:sldChg chg="del">
        <pc:chgData name="Rinalds Muciņš" userId="29ac88be-dc49-4617-9088-e3c97efe8f1f" providerId="ADAL" clId="{A191AC36-3A4F-4B18-9055-FF41989B2B9A}" dt="2025-05-19T11:50:47.789" v="15" actId="47"/>
        <pc:sldMkLst>
          <pc:docMk/>
          <pc:sldMk cId="1888247822" sldId="268"/>
        </pc:sldMkLst>
      </pc:sldChg>
      <pc:sldChg chg="delSp modSp del mod">
        <pc:chgData name="Rinalds Muciņš" userId="29ac88be-dc49-4617-9088-e3c97efe8f1f" providerId="ADAL" clId="{A191AC36-3A4F-4B18-9055-FF41989B2B9A}" dt="2025-05-19T11:56:12.188" v="63" actId="47"/>
        <pc:sldMkLst>
          <pc:docMk/>
          <pc:sldMk cId="227549496" sldId="269"/>
        </pc:sldMkLst>
        <pc:picChg chg="del mod">
          <ac:chgData name="Rinalds Muciņš" userId="29ac88be-dc49-4617-9088-e3c97efe8f1f" providerId="ADAL" clId="{A191AC36-3A4F-4B18-9055-FF41989B2B9A}" dt="2025-05-19T11:54:14.149" v="27" actId="21"/>
          <ac:picMkLst>
            <pc:docMk/>
            <pc:sldMk cId="227549496" sldId="269"/>
            <ac:picMk id="5" creationId="{0D73D0A3-EC1B-9390-AF6D-76B8B8AB66D7}"/>
          </ac:picMkLst>
        </pc:picChg>
      </pc:sldChg>
      <pc:sldChg chg="del">
        <pc:chgData name="Rinalds Muciņš" userId="29ac88be-dc49-4617-9088-e3c97efe8f1f" providerId="ADAL" clId="{A191AC36-3A4F-4B18-9055-FF41989B2B9A}" dt="2025-05-19T11:50:53.936" v="16" actId="47"/>
        <pc:sldMkLst>
          <pc:docMk/>
          <pc:sldMk cId="0" sldId="270"/>
        </pc:sldMkLst>
      </pc:sldChg>
      <pc:sldChg chg="addSp delSp modSp new mod">
        <pc:chgData name="Rinalds Muciņš" userId="29ac88be-dc49-4617-9088-e3c97efe8f1f" providerId="ADAL" clId="{A191AC36-3A4F-4B18-9055-FF41989B2B9A}" dt="2025-05-19T12:07:29.154" v="109" actId="20577"/>
        <pc:sldMkLst>
          <pc:docMk/>
          <pc:sldMk cId="3830940894" sldId="270"/>
        </pc:sldMkLst>
        <pc:spChg chg="mod">
          <ac:chgData name="Rinalds Muciņš" userId="29ac88be-dc49-4617-9088-e3c97efe8f1f" providerId="ADAL" clId="{A191AC36-3A4F-4B18-9055-FF41989B2B9A}" dt="2025-05-19T11:55:23.965" v="48"/>
          <ac:spMkLst>
            <pc:docMk/>
            <pc:sldMk cId="3830940894" sldId="270"/>
            <ac:spMk id="2" creationId="{CE9C3507-ECD8-F215-944E-6D4F151F568D}"/>
          </ac:spMkLst>
        </pc:spChg>
        <pc:spChg chg="del">
          <ac:chgData name="Rinalds Muciņš" userId="29ac88be-dc49-4617-9088-e3c97efe8f1f" providerId="ADAL" clId="{A191AC36-3A4F-4B18-9055-FF41989B2B9A}" dt="2025-05-19T11:54:19.045" v="28"/>
          <ac:spMkLst>
            <pc:docMk/>
            <pc:sldMk cId="3830940894" sldId="270"/>
            <ac:spMk id="3" creationId="{49647E88-ABEB-54F6-8113-3251A54B5A28}"/>
          </ac:spMkLst>
        </pc:spChg>
        <pc:spChg chg="del">
          <ac:chgData name="Rinalds Muciņš" userId="29ac88be-dc49-4617-9088-e3c97efe8f1f" providerId="ADAL" clId="{A191AC36-3A4F-4B18-9055-FF41989B2B9A}" dt="2025-05-19T12:04:07.470" v="80" actId="22"/>
          <ac:spMkLst>
            <pc:docMk/>
            <pc:sldMk cId="3830940894" sldId="270"/>
            <ac:spMk id="4" creationId="{0C1B7C31-18B2-33EB-6B54-605AC70F495B}"/>
          </ac:spMkLst>
        </pc:spChg>
        <pc:spChg chg="add del mod">
          <ac:chgData name="Rinalds Muciņš" userId="29ac88be-dc49-4617-9088-e3c97efe8f1f" providerId="ADAL" clId="{A191AC36-3A4F-4B18-9055-FF41989B2B9A}" dt="2025-05-19T11:54:29.094" v="33"/>
          <ac:spMkLst>
            <pc:docMk/>
            <pc:sldMk cId="3830940894" sldId="270"/>
            <ac:spMk id="7" creationId="{7C123B85-F2D1-8C4E-4EB0-B268099CF079}"/>
          </ac:spMkLst>
        </pc:spChg>
        <pc:spChg chg="add mod">
          <ac:chgData name="Rinalds Muciņš" userId="29ac88be-dc49-4617-9088-e3c97efe8f1f" providerId="ADAL" clId="{A191AC36-3A4F-4B18-9055-FF41989B2B9A}" dt="2025-05-19T11:55:08.238" v="46" actId="14100"/>
          <ac:spMkLst>
            <pc:docMk/>
            <pc:sldMk cId="3830940894" sldId="270"/>
            <ac:spMk id="9" creationId="{3420E254-11C1-180D-23F5-96963A8BCFFD}"/>
          </ac:spMkLst>
        </pc:spChg>
        <pc:spChg chg="add mod">
          <ac:chgData name="Rinalds Muciņš" userId="29ac88be-dc49-4617-9088-e3c97efe8f1f" providerId="ADAL" clId="{A191AC36-3A4F-4B18-9055-FF41989B2B9A}" dt="2025-05-19T12:00:18.189" v="76" actId="404"/>
          <ac:spMkLst>
            <pc:docMk/>
            <pc:sldMk cId="3830940894" sldId="270"/>
            <ac:spMk id="11" creationId="{6BF13608-1B26-2855-8BF9-40FE55116704}"/>
          </ac:spMkLst>
        </pc:spChg>
        <pc:spChg chg="add mod">
          <ac:chgData name="Rinalds Muciņš" userId="29ac88be-dc49-4617-9088-e3c97efe8f1f" providerId="ADAL" clId="{A191AC36-3A4F-4B18-9055-FF41989B2B9A}" dt="2025-05-19T12:07:29.154" v="109" actId="20577"/>
          <ac:spMkLst>
            <pc:docMk/>
            <pc:sldMk cId="3830940894" sldId="270"/>
            <ac:spMk id="16" creationId="{BDD5F867-0201-1F3F-73A3-702CD53ACCD9}"/>
          </ac:spMkLst>
        </pc:spChg>
        <pc:picChg chg="add del mod">
          <ac:chgData name="Rinalds Muciņš" userId="29ac88be-dc49-4617-9088-e3c97efe8f1f" providerId="ADAL" clId="{A191AC36-3A4F-4B18-9055-FF41989B2B9A}" dt="2025-05-19T11:54:26.731" v="32" actId="478"/>
          <ac:picMkLst>
            <pc:docMk/>
            <pc:sldMk cId="3830940894" sldId="270"/>
            <ac:picMk id="5" creationId="{B0C81A2D-11B0-DAAE-6219-34EC9B1E2B07}"/>
          </ac:picMkLst>
        </pc:picChg>
        <pc:picChg chg="add mod">
          <ac:chgData name="Rinalds Muciņš" userId="29ac88be-dc49-4617-9088-e3c97efe8f1f" providerId="ADAL" clId="{A191AC36-3A4F-4B18-9055-FF41989B2B9A}" dt="2025-05-19T11:54:58.389" v="43" actId="1076"/>
          <ac:picMkLst>
            <pc:docMk/>
            <pc:sldMk cId="3830940894" sldId="270"/>
            <ac:picMk id="8" creationId="{28B14E17-B588-43F2-69DD-E51DA7DA34DA}"/>
          </ac:picMkLst>
        </pc:picChg>
        <pc:picChg chg="add mod">
          <ac:chgData name="Rinalds Muciņš" userId="29ac88be-dc49-4617-9088-e3c97efe8f1f" providerId="ADAL" clId="{A191AC36-3A4F-4B18-9055-FF41989B2B9A}" dt="2025-05-19T11:55:13.986" v="47" actId="1076"/>
          <ac:picMkLst>
            <pc:docMk/>
            <pc:sldMk cId="3830940894" sldId="270"/>
            <ac:picMk id="10" creationId="{98EBD9C4-1437-E836-D2BE-9D7D0675F748}"/>
          </ac:picMkLst>
        </pc:picChg>
        <pc:picChg chg="add mod">
          <ac:chgData name="Rinalds Muciņš" userId="29ac88be-dc49-4617-9088-e3c97efe8f1f" providerId="ADAL" clId="{A191AC36-3A4F-4B18-9055-FF41989B2B9A}" dt="2025-05-19T12:02:56.864" v="79" actId="1076"/>
          <ac:picMkLst>
            <pc:docMk/>
            <pc:sldMk cId="3830940894" sldId="270"/>
            <ac:picMk id="13" creationId="{C227753D-EE7B-D97B-075F-80A1213F2C06}"/>
          </ac:picMkLst>
        </pc:picChg>
        <pc:picChg chg="add mod ord">
          <ac:chgData name="Rinalds Muciņš" userId="29ac88be-dc49-4617-9088-e3c97efe8f1f" providerId="ADAL" clId="{A191AC36-3A4F-4B18-9055-FF41989B2B9A}" dt="2025-05-19T12:04:21.726" v="82" actId="1076"/>
          <ac:picMkLst>
            <pc:docMk/>
            <pc:sldMk cId="3830940894" sldId="270"/>
            <ac:picMk id="15" creationId="{DC016915-4664-3CE5-5418-16C62D696BE2}"/>
          </ac:picMkLst>
        </pc:picChg>
      </pc:sldChg>
      <pc:sldChg chg="addSp delSp modSp new del mod modClrScheme chgLayout">
        <pc:chgData name="Rinalds Muciņš" userId="29ac88be-dc49-4617-9088-e3c97efe8f1f" providerId="ADAL" clId="{A191AC36-3A4F-4B18-9055-FF41989B2B9A}" dt="2025-05-19T12:12:22.173" v="134" actId="47"/>
        <pc:sldMkLst>
          <pc:docMk/>
          <pc:sldMk cId="3249617351" sldId="271"/>
        </pc:sldMkLst>
        <pc:spChg chg="del mod ord">
          <ac:chgData name="Rinalds Muciņš" userId="29ac88be-dc49-4617-9088-e3c97efe8f1f" providerId="ADAL" clId="{A191AC36-3A4F-4B18-9055-FF41989B2B9A}" dt="2025-05-19T11:58:04.710" v="65" actId="700"/>
          <ac:spMkLst>
            <pc:docMk/>
            <pc:sldMk cId="3249617351" sldId="271"/>
            <ac:spMk id="2" creationId="{86F199C4-2750-823D-69E9-243C2A79ADBA}"/>
          </ac:spMkLst>
        </pc:spChg>
        <pc:spChg chg="del mod ord">
          <ac:chgData name="Rinalds Muciņš" userId="29ac88be-dc49-4617-9088-e3c97efe8f1f" providerId="ADAL" clId="{A191AC36-3A4F-4B18-9055-FF41989B2B9A}" dt="2025-05-19T11:58:04.710" v="65" actId="700"/>
          <ac:spMkLst>
            <pc:docMk/>
            <pc:sldMk cId="3249617351" sldId="271"/>
            <ac:spMk id="3" creationId="{69A5D337-F6A6-6F5A-6494-331A0C467344}"/>
          </ac:spMkLst>
        </pc:spChg>
        <pc:spChg chg="del">
          <ac:chgData name="Rinalds Muciņš" userId="29ac88be-dc49-4617-9088-e3c97efe8f1f" providerId="ADAL" clId="{A191AC36-3A4F-4B18-9055-FF41989B2B9A}" dt="2025-05-19T11:58:04.710" v="65" actId="700"/>
          <ac:spMkLst>
            <pc:docMk/>
            <pc:sldMk cId="3249617351" sldId="271"/>
            <ac:spMk id="4" creationId="{40773FC4-F35B-0496-9D58-4774B57138E8}"/>
          </ac:spMkLst>
        </pc:spChg>
        <pc:spChg chg="add mod ord">
          <ac:chgData name="Rinalds Muciņš" userId="29ac88be-dc49-4617-9088-e3c97efe8f1f" providerId="ADAL" clId="{A191AC36-3A4F-4B18-9055-FF41989B2B9A}" dt="2025-05-19T11:58:04.710" v="65" actId="700"/>
          <ac:spMkLst>
            <pc:docMk/>
            <pc:sldMk cId="3249617351" sldId="271"/>
            <ac:spMk id="5" creationId="{7BBE0FE7-C4A8-AE7B-AB59-67DAB4AB8985}"/>
          </ac:spMkLst>
        </pc:spChg>
        <pc:spChg chg="add mod ord">
          <ac:chgData name="Rinalds Muciņš" userId="29ac88be-dc49-4617-9088-e3c97efe8f1f" providerId="ADAL" clId="{A191AC36-3A4F-4B18-9055-FF41989B2B9A}" dt="2025-05-19T11:58:04.710" v="65" actId="700"/>
          <ac:spMkLst>
            <pc:docMk/>
            <pc:sldMk cId="3249617351" sldId="271"/>
            <ac:spMk id="6" creationId="{AD815DE4-4AC1-8609-E809-87375DDDE225}"/>
          </ac:spMkLst>
        </pc:spChg>
      </pc:sldChg>
      <pc:sldChg chg="modSp add mod">
        <pc:chgData name="Rinalds Muciņš" userId="29ac88be-dc49-4617-9088-e3c97efe8f1f" providerId="ADAL" clId="{A191AC36-3A4F-4B18-9055-FF41989B2B9A}" dt="2025-05-19T12:19:15.648" v="292" actId="20577"/>
        <pc:sldMkLst>
          <pc:docMk/>
          <pc:sldMk cId="155936742" sldId="328"/>
        </pc:sldMkLst>
        <pc:spChg chg="mod">
          <ac:chgData name="Rinalds Muciņš" userId="29ac88be-dc49-4617-9088-e3c97efe8f1f" providerId="ADAL" clId="{A191AC36-3A4F-4B18-9055-FF41989B2B9A}" dt="2025-05-19T12:19:15.648" v="292" actId="20577"/>
          <ac:spMkLst>
            <pc:docMk/>
            <pc:sldMk cId="155936742" sldId="328"/>
            <ac:spMk id="5" creationId="{EEA7E8E9-9065-3F38-936A-E34924EDE35D}"/>
          </ac:spMkLst>
        </pc:spChg>
        <pc:spChg chg="mod">
          <ac:chgData name="Rinalds Muciņš" userId="29ac88be-dc49-4617-9088-e3c97efe8f1f" providerId="ADAL" clId="{A191AC36-3A4F-4B18-9055-FF41989B2B9A}" dt="2025-05-19T12:17:46.494" v="275" actId="6549"/>
          <ac:spMkLst>
            <pc:docMk/>
            <pc:sldMk cId="155936742" sldId="328"/>
            <ac:spMk id="9" creationId="{247E23EE-0282-F146-5D6B-0D400CFC4F24}"/>
          </ac:spMkLst>
        </pc:spChg>
        <pc:spChg chg="mod">
          <ac:chgData name="Rinalds Muciņš" userId="29ac88be-dc49-4617-9088-e3c97efe8f1f" providerId="ADAL" clId="{A191AC36-3A4F-4B18-9055-FF41989B2B9A}" dt="2025-05-19T12:18:36.933" v="281" actId="20577"/>
          <ac:spMkLst>
            <pc:docMk/>
            <pc:sldMk cId="155936742" sldId="328"/>
            <ac:spMk id="11" creationId="{C3F65F48-C0C4-88C6-7F34-1D272C7CAD91}"/>
          </ac:spMkLst>
        </pc:spChg>
        <pc:graphicFrameChg chg="mod">
          <ac:chgData name="Rinalds Muciņš" userId="29ac88be-dc49-4617-9088-e3c97efe8f1f" providerId="ADAL" clId="{A191AC36-3A4F-4B18-9055-FF41989B2B9A}" dt="2025-05-19T12:15:31.797" v="147" actId="207"/>
          <ac:graphicFrameMkLst>
            <pc:docMk/>
            <pc:sldMk cId="155936742" sldId="328"/>
            <ac:graphicFrameMk id="3" creationId="{C0465463-C51B-F734-B30C-C4A5E273451B}"/>
          </ac:graphicFrameMkLst>
        </pc:graphicFrameChg>
      </pc:sldChg>
      <pc:sldMasterChg chg="delSldLayout">
        <pc:chgData name="Rinalds Muciņš" userId="29ac88be-dc49-4617-9088-e3c97efe8f1f" providerId="ADAL" clId="{A191AC36-3A4F-4B18-9055-FF41989B2B9A}" dt="2025-05-19T11:50:53.936" v="16" actId="47"/>
        <pc:sldMasterMkLst>
          <pc:docMk/>
          <pc:sldMasterMk cId="1542467233" sldId="2147483648"/>
        </pc:sldMasterMkLst>
        <pc:sldLayoutChg chg="del">
          <pc:chgData name="Rinalds Muciņš" userId="29ac88be-dc49-4617-9088-e3c97efe8f1f" providerId="ADAL" clId="{A191AC36-3A4F-4B18-9055-FF41989B2B9A}" dt="2025-05-19T11:50:53.936" v="16" actId="47"/>
          <pc:sldLayoutMkLst>
            <pc:docMk/>
            <pc:sldMasterMk cId="1542467233" sldId="2147483648"/>
            <pc:sldLayoutMk cId="3242667618" sldId="214748366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14358092738407699"/>
          <c:y val="0.12078703703703704"/>
          <c:w val="0.85641907261592298"/>
          <c:h val="0.5441735928842228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Lapa1!$A$4</c:f>
              <c:strCache>
                <c:ptCount val="1"/>
                <c:pt idx="0">
                  <c:v>Ambulatoro apmeklējumu skaits pie speciālistiem (valsts pasūtījums)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(Lapa1!$B$2:$E$2,Lapa1!$G$2)</c:f>
              <c:strCache>
                <c:ptCount val="5"/>
                <c:pt idx="0">
                  <c:v>2020.g.</c:v>
                </c:pt>
                <c:pt idx="1">
                  <c:v>2021.g</c:v>
                </c:pt>
                <c:pt idx="2">
                  <c:v>2022.g.</c:v>
                </c:pt>
                <c:pt idx="3">
                  <c:v>2023</c:v>
                </c:pt>
                <c:pt idx="4">
                  <c:v>2024. g fakts</c:v>
                </c:pt>
              </c:strCache>
              <c:extLst/>
            </c:strRef>
          </c:cat>
          <c:val>
            <c:numRef>
              <c:f>(Lapa1!$B$4:$E$4,Lapa1!$G$4)</c:f>
              <c:numCache>
                <c:formatCode>#,##0</c:formatCode>
                <c:ptCount val="5"/>
                <c:pt idx="0">
                  <c:v>28810</c:v>
                </c:pt>
                <c:pt idx="1">
                  <c:v>31190</c:v>
                </c:pt>
                <c:pt idx="2">
                  <c:v>33872</c:v>
                </c:pt>
                <c:pt idx="3">
                  <c:v>35259</c:v>
                </c:pt>
                <c:pt idx="4" formatCode="General">
                  <c:v>34500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4A6-4BD0-80CA-0A28BD6BD108}"/>
            </c:ext>
          </c:extLst>
        </c:ser>
        <c:ser>
          <c:idx val="2"/>
          <c:order val="2"/>
          <c:tx>
            <c:strRef>
              <c:f>Lapa1!$A$5</c:f>
              <c:strCache>
                <c:ptCount val="1"/>
                <c:pt idx="0">
                  <c:v>Ambulatoro apmeklējumu skaits pie speciālistiem (maksas pakalpojumi)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(Lapa1!$B$2:$E$2,Lapa1!$G$2)</c:f>
              <c:strCache>
                <c:ptCount val="5"/>
                <c:pt idx="0">
                  <c:v>2020.g.</c:v>
                </c:pt>
                <c:pt idx="1">
                  <c:v>2021.g</c:v>
                </c:pt>
                <c:pt idx="2">
                  <c:v>2022.g.</c:v>
                </c:pt>
                <c:pt idx="3">
                  <c:v>2023</c:v>
                </c:pt>
                <c:pt idx="4">
                  <c:v>2024. g fakts</c:v>
                </c:pt>
              </c:strCache>
              <c:extLst/>
            </c:strRef>
          </c:cat>
          <c:val>
            <c:numRef>
              <c:f>(Lapa1!$B$5:$E$5,Lapa1!$G$5)</c:f>
              <c:numCache>
                <c:formatCode>General</c:formatCode>
                <c:ptCount val="5"/>
                <c:pt idx="0">
                  <c:v>3201</c:v>
                </c:pt>
                <c:pt idx="1">
                  <c:v>8894</c:v>
                </c:pt>
                <c:pt idx="2" formatCode="#,##0">
                  <c:v>10036</c:v>
                </c:pt>
                <c:pt idx="3" formatCode="#,##0">
                  <c:v>12790</c:v>
                </c:pt>
                <c:pt idx="4" formatCode="#,##0">
                  <c:v>15634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4A6-4BD0-80CA-0A28BD6BD1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18802623"/>
        <c:axId val="171880358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Lapa1!$A$3</c15:sqref>
                        </c15:formulaRef>
                      </c:ext>
                    </c:extLst>
                    <c:strCache>
                      <c:ptCount val="1"/>
                      <c:pt idx="0">
                        <c:v>Ambulatorā  sadaļa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(Lapa1!$B$2:$E$2,Lapa1!$G$2)</c15:sqref>
                        </c15:formulaRef>
                      </c:ext>
                    </c:extLst>
                    <c:strCache>
                      <c:ptCount val="5"/>
                      <c:pt idx="0">
                        <c:v>2020.g.</c:v>
                      </c:pt>
                      <c:pt idx="1">
                        <c:v>2021.g</c:v>
                      </c:pt>
                      <c:pt idx="2">
                        <c:v>2022.g.</c:v>
                      </c:pt>
                      <c:pt idx="3">
                        <c:v>2023</c:v>
                      </c:pt>
                      <c:pt idx="4">
                        <c:v>2024. g fakts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(Lapa1!$B$3:$E$3,Lapa1!$G$3)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44A6-4BD0-80CA-0A28BD6BD108}"/>
                  </c:ext>
                </c:extLst>
              </c15:ser>
            </c15:filteredBarSeries>
          </c:ext>
        </c:extLst>
      </c:barChart>
      <c:catAx>
        <c:axId val="1718802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18803583"/>
        <c:crosses val="autoZero"/>
        <c:auto val="1"/>
        <c:lblAlgn val="ctr"/>
        <c:lblOffset val="100"/>
        <c:noMultiLvlLbl val="0"/>
      </c:catAx>
      <c:valAx>
        <c:axId val="1718803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18802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3383666466433451E-2"/>
          <c:y val="0.76629401202602765"/>
          <c:w val="0.89165773469491916"/>
          <c:h val="9.8561829468251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Operācijas un Stacionārs</a:t>
            </a:r>
            <a:r>
              <a:rPr lang="lv-LV" baseline="0"/>
              <a:t> </a:t>
            </a:r>
            <a:endParaRPr lang="lv-LV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Lapa1!$B$2:$B$3</c:f>
              <c:strCache>
                <c:ptCount val="2"/>
                <c:pt idx="0">
                  <c:v>2020.g.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(Lapa1!$A$8,Lapa1!$A$12)</c:f>
              <c:strCache>
                <c:ptCount val="2"/>
                <c:pt idx="0">
                  <c:v>Veikto operāciju skaits dienas stacionārā</c:v>
                </c:pt>
                <c:pt idx="1">
                  <c:v>Ārstēto pacientu skaits</c:v>
                </c:pt>
              </c:strCache>
              <c:extLst/>
            </c:strRef>
          </c:cat>
          <c:val>
            <c:numRef>
              <c:f>(Lapa1!$B$8,Lapa1!$B$12)</c:f>
              <c:numCache>
                <c:formatCode>General</c:formatCode>
                <c:ptCount val="2"/>
                <c:pt idx="0">
                  <c:v>157</c:v>
                </c:pt>
                <c:pt idx="1">
                  <c:v>1229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169-48A4-866F-609DF766D8E2}"/>
            </c:ext>
          </c:extLst>
        </c:ser>
        <c:ser>
          <c:idx val="1"/>
          <c:order val="1"/>
          <c:tx>
            <c:strRef>
              <c:f>Lapa1!$C$2:$C$3</c:f>
              <c:strCache>
                <c:ptCount val="2"/>
                <c:pt idx="0">
                  <c:v>2021.g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(Lapa1!$A$8,Lapa1!$A$12)</c:f>
              <c:strCache>
                <c:ptCount val="2"/>
                <c:pt idx="0">
                  <c:v>Veikto operāciju skaits dienas stacionārā</c:v>
                </c:pt>
                <c:pt idx="1">
                  <c:v>Ārstēto pacientu skaits</c:v>
                </c:pt>
              </c:strCache>
              <c:extLst/>
            </c:strRef>
          </c:cat>
          <c:val>
            <c:numRef>
              <c:f>(Lapa1!$C$8,Lapa1!$C$12)</c:f>
              <c:numCache>
                <c:formatCode>General</c:formatCode>
                <c:ptCount val="2"/>
                <c:pt idx="0">
                  <c:v>100</c:v>
                </c:pt>
                <c:pt idx="1">
                  <c:v>724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169-48A4-866F-609DF766D8E2}"/>
            </c:ext>
          </c:extLst>
        </c:ser>
        <c:ser>
          <c:idx val="2"/>
          <c:order val="2"/>
          <c:tx>
            <c:strRef>
              <c:f>Lapa1!$D$2:$D$3</c:f>
              <c:strCache>
                <c:ptCount val="2"/>
                <c:pt idx="0">
                  <c:v>2022.g.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(Lapa1!$A$8,Lapa1!$A$12)</c:f>
              <c:strCache>
                <c:ptCount val="2"/>
                <c:pt idx="0">
                  <c:v>Veikto operāciju skaits dienas stacionārā</c:v>
                </c:pt>
                <c:pt idx="1">
                  <c:v>Ārstēto pacientu skaits</c:v>
                </c:pt>
              </c:strCache>
              <c:extLst/>
            </c:strRef>
          </c:cat>
          <c:val>
            <c:numRef>
              <c:f>(Lapa1!$D$8,Lapa1!$D$12)</c:f>
              <c:numCache>
                <c:formatCode>General</c:formatCode>
                <c:ptCount val="2"/>
                <c:pt idx="0">
                  <c:v>270</c:v>
                </c:pt>
                <c:pt idx="1">
                  <c:v>1202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169-48A4-866F-609DF766D8E2}"/>
            </c:ext>
          </c:extLst>
        </c:ser>
        <c:ser>
          <c:idx val="3"/>
          <c:order val="3"/>
          <c:tx>
            <c:strRef>
              <c:f>Lapa1!$E$2:$E$3</c:f>
              <c:strCache>
                <c:ptCount val="2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(Lapa1!$A$8,Lapa1!$A$12)</c:f>
              <c:strCache>
                <c:ptCount val="2"/>
                <c:pt idx="0">
                  <c:v>Veikto operāciju skaits dienas stacionārā</c:v>
                </c:pt>
                <c:pt idx="1">
                  <c:v>Ārstēto pacientu skaits</c:v>
                </c:pt>
              </c:strCache>
              <c:extLst/>
            </c:strRef>
          </c:cat>
          <c:val>
            <c:numRef>
              <c:f>(Lapa1!$E$8,Lapa1!$E$12)</c:f>
              <c:numCache>
                <c:formatCode>General</c:formatCode>
                <c:ptCount val="2"/>
                <c:pt idx="0">
                  <c:v>337</c:v>
                </c:pt>
                <c:pt idx="1">
                  <c:v>1414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169-48A4-866F-609DF766D8E2}"/>
            </c:ext>
          </c:extLst>
        </c:ser>
        <c:ser>
          <c:idx val="5"/>
          <c:order val="5"/>
          <c:tx>
            <c:strRef>
              <c:f>Lapa1!$G$2:$G$3</c:f>
              <c:strCache>
                <c:ptCount val="2"/>
                <c:pt idx="0">
                  <c:v>2024. g fakts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(Lapa1!$A$8,Lapa1!$A$12)</c:f>
              <c:strCache>
                <c:ptCount val="2"/>
                <c:pt idx="0">
                  <c:v>Veikto operāciju skaits dienas stacionārā</c:v>
                </c:pt>
                <c:pt idx="1">
                  <c:v>Ārstēto pacientu skaits</c:v>
                </c:pt>
              </c:strCache>
              <c:extLst/>
            </c:strRef>
          </c:cat>
          <c:val>
            <c:numRef>
              <c:f>(Lapa1!$G$8,Lapa1!$G$12)</c:f>
              <c:numCache>
                <c:formatCode>General</c:formatCode>
                <c:ptCount val="2"/>
                <c:pt idx="0">
                  <c:v>325</c:v>
                </c:pt>
                <c:pt idx="1">
                  <c:v>1431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169-48A4-866F-609DF766D8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7414943"/>
        <c:axId val="1867412543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Lapa1!$F$2:$F$3</c15:sqref>
                        </c15:formulaRef>
                      </c:ext>
                    </c:extLst>
                    <c:strCache>
                      <c:ptCount val="2"/>
                      <c:pt idx="0">
                        <c:v>2024.g plāns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(Lapa1!$A$8,Lapa1!$A$12)</c15:sqref>
                        </c15:formulaRef>
                      </c:ext>
                    </c:extLst>
                    <c:strCache>
                      <c:ptCount val="2"/>
                      <c:pt idx="0">
                        <c:v>Veikto operāciju skaits dienas stacionārā</c:v>
                      </c:pt>
                      <c:pt idx="1">
                        <c:v>Ārstēto pacientu skaits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(Lapa1!$F$8,Lapa1!$F$12)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305</c:v>
                      </c:pt>
                      <c:pt idx="1">
                        <c:v>1520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7169-48A4-866F-609DF766D8E2}"/>
                  </c:ext>
                </c:extLst>
              </c15:ser>
            </c15:filteredBarSeries>
          </c:ext>
        </c:extLst>
      </c:barChart>
      <c:catAx>
        <c:axId val="186741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67412543"/>
        <c:crosses val="autoZero"/>
        <c:auto val="1"/>
        <c:lblAlgn val="ctr"/>
        <c:lblOffset val="100"/>
        <c:noMultiLvlLbl val="0"/>
      </c:catAx>
      <c:valAx>
        <c:axId val="1867412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67414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Lapa2!$B$8</c:f>
              <c:strCache>
                <c:ptCount val="1"/>
                <c:pt idx="0">
                  <c:v>Pacientu skaits, kuriem sniegta neatliekamā medicīniskā palīdzība un tie novirzīti turpmākai ambulatorai ārstēšanai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Lapa2!$C$3:$H$3</c:f>
              <c:strCache>
                <c:ptCount val="6"/>
                <c:pt idx="0">
                  <c:v>2016. gada plāns</c:v>
                </c:pt>
                <c:pt idx="1">
                  <c:v>2020.gada izpilde </c:v>
                </c:pt>
                <c:pt idx="2">
                  <c:v>2021.gada izpilde </c:v>
                </c:pt>
                <c:pt idx="3">
                  <c:v>2022.gada izpilde</c:v>
                </c:pt>
                <c:pt idx="4">
                  <c:v>2023.gada izpilde</c:v>
                </c:pt>
                <c:pt idx="5">
                  <c:v>2024.gada Izpilde</c:v>
                </c:pt>
              </c:strCache>
            </c:strRef>
          </c:cat>
          <c:val>
            <c:numRef>
              <c:f>Lapa2!$C$8:$H$8</c:f>
              <c:numCache>
                <c:formatCode>#,##0</c:formatCode>
                <c:ptCount val="6"/>
                <c:pt idx="0">
                  <c:v>4476</c:v>
                </c:pt>
                <c:pt idx="1">
                  <c:v>4747</c:v>
                </c:pt>
                <c:pt idx="2">
                  <c:v>3708</c:v>
                </c:pt>
                <c:pt idx="3">
                  <c:v>4044</c:v>
                </c:pt>
                <c:pt idx="4">
                  <c:v>3866</c:v>
                </c:pt>
                <c:pt idx="5">
                  <c:v>4796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E7-4E6D-8174-E978EEB9D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5409807"/>
        <c:axId val="118541316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Lapa2!$B$4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Lapa2!$C$3:$H$3</c15:sqref>
                        </c15:formulaRef>
                      </c:ext>
                    </c:extLst>
                    <c:strCache>
                      <c:ptCount val="6"/>
                      <c:pt idx="0">
                        <c:v>2016. gada plāns</c:v>
                      </c:pt>
                      <c:pt idx="1">
                        <c:v>2020.gada izpilde </c:v>
                      </c:pt>
                      <c:pt idx="2">
                        <c:v>2021.gada izpilde </c:v>
                      </c:pt>
                      <c:pt idx="3">
                        <c:v>2022.gada izpilde</c:v>
                      </c:pt>
                      <c:pt idx="4">
                        <c:v>2023.gada izpilde</c:v>
                      </c:pt>
                      <c:pt idx="5">
                        <c:v>2024.gada Izpilde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Lapa2!$C$4:$H$4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26E7-4E6D-8174-E978EEB9D80C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Lapa2!$B$5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Lapa2!$C$3:$H$3</c15:sqref>
                        </c15:formulaRef>
                      </c:ext>
                    </c:extLst>
                    <c:strCache>
                      <c:ptCount val="6"/>
                      <c:pt idx="0">
                        <c:v>2016. gada plāns</c:v>
                      </c:pt>
                      <c:pt idx="1">
                        <c:v>2020.gada izpilde </c:v>
                      </c:pt>
                      <c:pt idx="2">
                        <c:v>2021.gada izpilde </c:v>
                      </c:pt>
                      <c:pt idx="3">
                        <c:v>2022.gada izpilde</c:v>
                      </c:pt>
                      <c:pt idx="4">
                        <c:v>2023.gada izpilde</c:v>
                      </c:pt>
                      <c:pt idx="5">
                        <c:v>2024.gada Izpilde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Lapa2!$C$5:$H$5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6E7-4E6D-8174-E978EEB9D80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Lapa2!$B$6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Lapa2!$C$3:$H$3</c15:sqref>
                        </c15:formulaRef>
                      </c:ext>
                    </c:extLst>
                    <c:strCache>
                      <c:ptCount val="6"/>
                      <c:pt idx="0">
                        <c:v>2016. gada plāns</c:v>
                      </c:pt>
                      <c:pt idx="1">
                        <c:v>2020.gada izpilde </c:v>
                      </c:pt>
                      <c:pt idx="2">
                        <c:v>2021.gada izpilde </c:v>
                      </c:pt>
                      <c:pt idx="3">
                        <c:v>2022.gada izpilde</c:v>
                      </c:pt>
                      <c:pt idx="4">
                        <c:v>2023.gada izpilde</c:v>
                      </c:pt>
                      <c:pt idx="5">
                        <c:v>2024.gada Izpilde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Lapa2!$C$6:$H$6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6E7-4E6D-8174-E978EEB9D80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Lapa2!$B$7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Lapa2!$C$3:$H$3</c15:sqref>
                        </c15:formulaRef>
                      </c:ext>
                    </c:extLst>
                    <c:strCache>
                      <c:ptCount val="6"/>
                      <c:pt idx="0">
                        <c:v>2016. gada plāns</c:v>
                      </c:pt>
                      <c:pt idx="1">
                        <c:v>2020.gada izpilde </c:v>
                      </c:pt>
                      <c:pt idx="2">
                        <c:v>2021.gada izpilde </c:v>
                      </c:pt>
                      <c:pt idx="3">
                        <c:v>2022.gada izpilde</c:v>
                      </c:pt>
                      <c:pt idx="4">
                        <c:v>2023.gada izpilde</c:v>
                      </c:pt>
                      <c:pt idx="5">
                        <c:v>2024.gada Izpilde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Lapa2!$C$7:$H$7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6E7-4E6D-8174-E978EEB9D80C}"/>
                  </c:ext>
                </c:extLst>
              </c15:ser>
            </c15:filteredBarSeries>
          </c:ext>
        </c:extLst>
      </c:barChart>
      <c:catAx>
        <c:axId val="1185409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85413167"/>
        <c:crosses val="autoZero"/>
        <c:auto val="1"/>
        <c:lblAlgn val="ctr"/>
        <c:lblOffset val="100"/>
        <c:noMultiLvlLbl val="0"/>
      </c:catAx>
      <c:valAx>
        <c:axId val="118541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85409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21981627296589"/>
          <c:y val="0.12037037037037036"/>
          <c:w val="0.83478018372703411"/>
          <c:h val="0.73614173228346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Lapa1!$A$15:$C$15</c:f>
              <c:strCache>
                <c:ptCount val="3"/>
                <c:pt idx="0">
                  <c:v>Apgrozījums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Lapa1!$D$14:$F$14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Lapa1!$D$15:$F$15</c:f>
              <c:numCache>
                <c:formatCode>0</c:formatCode>
                <c:ptCount val="3"/>
                <c:pt idx="0">
                  <c:v>4509863</c:v>
                </c:pt>
                <c:pt idx="1">
                  <c:v>4577496</c:v>
                </c:pt>
                <c:pt idx="2">
                  <c:v>5093359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B6-4BDF-B92E-853A554BAFEA}"/>
            </c:ext>
          </c:extLst>
        </c:ser>
        <c:ser>
          <c:idx val="1"/>
          <c:order val="1"/>
          <c:tx>
            <c:strRef>
              <c:f>Lapa1!$A$16:$C$16</c:f>
              <c:strCache>
                <c:ptCount val="3"/>
                <c:pt idx="0">
                  <c:v>Peļņa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Lapa1!$D$14:$F$14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Lapa1!$D$16:$F$16</c:f>
              <c:numCache>
                <c:formatCode>0</c:formatCode>
                <c:ptCount val="3"/>
                <c:pt idx="0">
                  <c:v>294711</c:v>
                </c:pt>
                <c:pt idx="1">
                  <c:v>165832</c:v>
                </c:pt>
                <c:pt idx="2">
                  <c:v>154857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B6-4BDF-B92E-853A554BA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7905503"/>
        <c:axId val="1427915103"/>
      </c:barChart>
      <c:catAx>
        <c:axId val="1427905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27915103"/>
        <c:crosses val="autoZero"/>
        <c:auto val="1"/>
        <c:lblAlgn val="ctr"/>
        <c:lblOffset val="100"/>
        <c:noMultiLvlLbl val="0"/>
      </c:catAx>
      <c:valAx>
        <c:axId val="1427915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27905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95B37-4DE2-44C0-99FE-DAC5C1E91EAA}" type="doc">
      <dgm:prSet loTypeId="urn:microsoft.com/office/officeart/2005/8/layout/matrix3" loCatId="matrix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CC46439-960C-4C19-86EA-23004FFC2C16}">
      <dgm:prSet phldrT="[Text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lv-LV" noProof="0"/>
            <a:t>Stiprās puses</a:t>
          </a:r>
        </a:p>
      </dgm:t>
    </dgm:pt>
    <dgm:pt modelId="{3ED6D132-0494-4691-BB5E-1061E21A99B4}" type="parTrans" cxnId="{3F917E26-35AC-4D06-ABC1-F397D2DF8F43}">
      <dgm:prSet/>
      <dgm:spPr/>
      <dgm:t>
        <a:bodyPr/>
        <a:lstStyle/>
        <a:p>
          <a:endParaRPr lang="en-US"/>
        </a:p>
      </dgm:t>
    </dgm:pt>
    <dgm:pt modelId="{B4AF2B67-3F0C-4768-A573-3C53005F9D02}" type="sibTrans" cxnId="{3F917E26-35AC-4D06-ABC1-F397D2DF8F43}">
      <dgm:prSet/>
      <dgm:spPr/>
      <dgm:t>
        <a:bodyPr/>
        <a:lstStyle/>
        <a:p>
          <a:endParaRPr lang="en-US"/>
        </a:p>
      </dgm:t>
    </dgm:pt>
    <dgm:pt modelId="{7A2EBDC4-4C28-4E84-8BBF-C0C55580DD93}">
      <dgm:prSet phldrT="[Text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lv-LV" noProof="0"/>
            <a:t>Vājās puses</a:t>
          </a:r>
        </a:p>
      </dgm:t>
    </dgm:pt>
    <dgm:pt modelId="{13543F55-2B9E-4DA3-A3F3-695BB0DEE749}" type="parTrans" cxnId="{17BD50FC-F19A-4869-B51F-F100AAEBCCA9}">
      <dgm:prSet/>
      <dgm:spPr/>
      <dgm:t>
        <a:bodyPr/>
        <a:lstStyle/>
        <a:p>
          <a:endParaRPr lang="en-US"/>
        </a:p>
      </dgm:t>
    </dgm:pt>
    <dgm:pt modelId="{0208C1E9-9109-4608-8F56-F66CDFFD8783}" type="sibTrans" cxnId="{17BD50FC-F19A-4869-B51F-F100AAEBCCA9}">
      <dgm:prSet/>
      <dgm:spPr/>
      <dgm:t>
        <a:bodyPr/>
        <a:lstStyle/>
        <a:p>
          <a:endParaRPr lang="en-US"/>
        </a:p>
      </dgm:t>
    </dgm:pt>
    <dgm:pt modelId="{1B0A552E-58B0-429A-8C34-AF16CC9A20BA}">
      <dgm:prSet phldrT="[Text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lv-LV" noProof="0" dirty="0"/>
            <a:t>Iespējas</a:t>
          </a:r>
        </a:p>
      </dgm:t>
    </dgm:pt>
    <dgm:pt modelId="{510CC579-352E-4443-9859-F2BF3D14E8FE}" type="parTrans" cxnId="{D5E5F9D5-535F-401F-BE89-59CC6ECCC92F}">
      <dgm:prSet/>
      <dgm:spPr/>
      <dgm:t>
        <a:bodyPr/>
        <a:lstStyle/>
        <a:p>
          <a:endParaRPr lang="en-US"/>
        </a:p>
      </dgm:t>
    </dgm:pt>
    <dgm:pt modelId="{814087FC-BC6A-4E15-BDB9-88EC42671484}" type="sibTrans" cxnId="{D5E5F9D5-535F-401F-BE89-59CC6ECCC92F}">
      <dgm:prSet/>
      <dgm:spPr/>
      <dgm:t>
        <a:bodyPr/>
        <a:lstStyle/>
        <a:p>
          <a:endParaRPr lang="en-US"/>
        </a:p>
      </dgm:t>
    </dgm:pt>
    <dgm:pt modelId="{F3223B4D-639F-4418-B90E-6445027765EC}">
      <dgm:prSet phldrT="[Text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lv-LV" noProof="0"/>
            <a:t>Draudi</a:t>
          </a:r>
        </a:p>
      </dgm:t>
    </dgm:pt>
    <dgm:pt modelId="{F00A4C27-1E76-4A0A-85DD-218EDDF0BF97}" type="parTrans" cxnId="{62CFE666-6ADD-4CB7-897E-131DD3D07992}">
      <dgm:prSet/>
      <dgm:spPr/>
      <dgm:t>
        <a:bodyPr/>
        <a:lstStyle/>
        <a:p>
          <a:endParaRPr lang="en-US"/>
        </a:p>
      </dgm:t>
    </dgm:pt>
    <dgm:pt modelId="{7D6849EC-D4DC-4FCF-B835-6361D3C3C747}" type="sibTrans" cxnId="{62CFE666-6ADD-4CB7-897E-131DD3D07992}">
      <dgm:prSet/>
      <dgm:spPr/>
      <dgm:t>
        <a:bodyPr/>
        <a:lstStyle/>
        <a:p>
          <a:endParaRPr lang="en-US"/>
        </a:p>
      </dgm:t>
    </dgm:pt>
    <dgm:pt modelId="{64EC3736-4B9D-4E68-BA0B-576E655149E6}" type="pres">
      <dgm:prSet presAssocID="{C0D95B37-4DE2-44C0-99FE-DAC5C1E91EAA}" presName="matrix" presStyleCnt="0">
        <dgm:presLayoutVars>
          <dgm:chMax val="1"/>
          <dgm:dir/>
          <dgm:resizeHandles val="exact"/>
        </dgm:presLayoutVars>
      </dgm:prSet>
      <dgm:spPr/>
    </dgm:pt>
    <dgm:pt modelId="{A7359DF9-84E6-4C86-BB2F-71B6D3A2C303}" type="pres">
      <dgm:prSet presAssocID="{C0D95B37-4DE2-44C0-99FE-DAC5C1E91EAA}" presName="diamond" presStyleLbl="bgShp" presStyleIdx="0" presStyleCnt="1"/>
      <dgm:spPr>
        <a:solidFill>
          <a:schemeClr val="accent1">
            <a:lumMod val="75000"/>
          </a:schemeClr>
        </a:solidFill>
      </dgm:spPr>
    </dgm:pt>
    <dgm:pt modelId="{FFF21CA0-C876-43F8-A428-AB9ADA153941}" type="pres">
      <dgm:prSet presAssocID="{C0D95B37-4DE2-44C0-99FE-DAC5C1E91EA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643F125-D21D-41C4-A937-43AC7DB2F5E3}" type="pres">
      <dgm:prSet presAssocID="{C0D95B37-4DE2-44C0-99FE-DAC5C1E91EA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25AE534-B9ED-4AE4-A79B-F271B3F9733A}" type="pres">
      <dgm:prSet presAssocID="{C0D95B37-4DE2-44C0-99FE-DAC5C1E91EA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2941E01-5C9D-4071-8FC8-BB86499F1BA7}" type="pres">
      <dgm:prSet presAssocID="{C0D95B37-4DE2-44C0-99FE-DAC5C1E91EA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5E08E03-D87C-40E6-A275-49BD58C66CFA}" type="presOf" srcId="{F3223B4D-639F-4418-B90E-6445027765EC}" destId="{E2941E01-5C9D-4071-8FC8-BB86499F1BA7}" srcOrd="0" destOrd="0" presId="urn:microsoft.com/office/officeart/2005/8/layout/matrix3"/>
    <dgm:cxn modelId="{45C98B08-6A38-4039-843F-5AACD66FA177}" type="presOf" srcId="{8CC46439-960C-4C19-86EA-23004FFC2C16}" destId="{FFF21CA0-C876-43F8-A428-AB9ADA153941}" srcOrd="0" destOrd="0" presId="urn:microsoft.com/office/officeart/2005/8/layout/matrix3"/>
    <dgm:cxn modelId="{3F917E26-35AC-4D06-ABC1-F397D2DF8F43}" srcId="{C0D95B37-4DE2-44C0-99FE-DAC5C1E91EAA}" destId="{8CC46439-960C-4C19-86EA-23004FFC2C16}" srcOrd="0" destOrd="0" parTransId="{3ED6D132-0494-4691-BB5E-1061E21A99B4}" sibTransId="{B4AF2B67-3F0C-4768-A573-3C53005F9D02}"/>
    <dgm:cxn modelId="{DD99AD34-F507-4AB1-9969-0F9D40A243A0}" type="presOf" srcId="{7A2EBDC4-4C28-4E84-8BBF-C0C55580DD93}" destId="{9643F125-D21D-41C4-A937-43AC7DB2F5E3}" srcOrd="0" destOrd="0" presId="urn:microsoft.com/office/officeart/2005/8/layout/matrix3"/>
    <dgm:cxn modelId="{1E601439-1307-407D-8A76-02784E64445B}" type="presOf" srcId="{1B0A552E-58B0-429A-8C34-AF16CC9A20BA}" destId="{125AE534-B9ED-4AE4-A79B-F271B3F9733A}" srcOrd="0" destOrd="0" presId="urn:microsoft.com/office/officeart/2005/8/layout/matrix3"/>
    <dgm:cxn modelId="{62CFE666-6ADD-4CB7-897E-131DD3D07992}" srcId="{C0D95B37-4DE2-44C0-99FE-DAC5C1E91EAA}" destId="{F3223B4D-639F-4418-B90E-6445027765EC}" srcOrd="3" destOrd="0" parTransId="{F00A4C27-1E76-4A0A-85DD-218EDDF0BF97}" sibTransId="{7D6849EC-D4DC-4FCF-B835-6361D3C3C747}"/>
    <dgm:cxn modelId="{4400F88E-F3F6-48A3-9670-917A13815D96}" type="presOf" srcId="{C0D95B37-4DE2-44C0-99FE-DAC5C1E91EAA}" destId="{64EC3736-4B9D-4E68-BA0B-576E655149E6}" srcOrd="0" destOrd="0" presId="urn:microsoft.com/office/officeart/2005/8/layout/matrix3"/>
    <dgm:cxn modelId="{D5E5F9D5-535F-401F-BE89-59CC6ECCC92F}" srcId="{C0D95B37-4DE2-44C0-99FE-DAC5C1E91EAA}" destId="{1B0A552E-58B0-429A-8C34-AF16CC9A20BA}" srcOrd="2" destOrd="0" parTransId="{510CC579-352E-4443-9859-F2BF3D14E8FE}" sibTransId="{814087FC-BC6A-4E15-BDB9-88EC42671484}"/>
    <dgm:cxn modelId="{17BD50FC-F19A-4869-B51F-F100AAEBCCA9}" srcId="{C0D95B37-4DE2-44C0-99FE-DAC5C1E91EAA}" destId="{7A2EBDC4-4C28-4E84-8BBF-C0C55580DD93}" srcOrd="1" destOrd="0" parTransId="{13543F55-2B9E-4DA3-A3F3-695BB0DEE749}" sibTransId="{0208C1E9-9109-4608-8F56-F66CDFFD8783}"/>
    <dgm:cxn modelId="{3D25C590-4AAC-4FF4-8A7F-367C8D2162F6}" type="presParOf" srcId="{64EC3736-4B9D-4E68-BA0B-576E655149E6}" destId="{A7359DF9-84E6-4C86-BB2F-71B6D3A2C303}" srcOrd="0" destOrd="0" presId="urn:microsoft.com/office/officeart/2005/8/layout/matrix3"/>
    <dgm:cxn modelId="{94248E63-57CF-4A1A-B805-217E93DE77A8}" type="presParOf" srcId="{64EC3736-4B9D-4E68-BA0B-576E655149E6}" destId="{FFF21CA0-C876-43F8-A428-AB9ADA153941}" srcOrd="1" destOrd="0" presId="urn:microsoft.com/office/officeart/2005/8/layout/matrix3"/>
    <dgm:cxn modelId="{7382F6B9-760C-4C31-8E89-9BD8D3705AC2}" type="presParOf" srcId="{64EC3736-4B9D-4E68-BA0B-576E655149E6}" destId="{9643F125-D21D-41C4-A937-43AC7DB2F5E3}" srcOrd="2" destOrd="0" presId="urn:microsoft.com/office/officeart/2005/8/layout/matrix3"/>
    <dgm:cxn modelId="{883F9E7A-9CEB-4BD3-9452-B83E43D24CF2}" type="presParOf" srcId="{64EC3736-4B9D-4E68-BA0B-576E655149E6}" destId="{125AE534-B9ED-4AE4-A79B-F271B3F9733A}" srcOrd="3" destOrd="0" presId="urn:microsoft.com/office/officeart/2005/8/layout/matrix3"/>
    <dgm:cxn modelId="{C74BF77D-D501-443C-A242-8416749DDC2C}" type="presParOf" srcId="{64EC3736-4B9D-4E68-BA0B-576E655149E6}" destId="{E2941E01-5C9D-4071-8FC8-BB86499F1BA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59DF9-84E6-4C86-BB2F-71B6D3A2C303}">
      <dsp:nvSpPr>
        <dsp:cNvPr id="0" name=""/>
        <dsp:cNvSpPr/>
      </dsp:nvSpPr>
      <dsp:spPr>
        <a:xfrm>
          <a:off x="1324419" y="0"/>
          <a:ext cx="5947833" cy="5947833"/>
        </a:xfrm>
        <a:prstGeom prst="diamond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F21CA0-C876-43F8-A428-AB9ADA153941}">
      <dsp:nvSpPr>
        <dsp:cNvPr id="0" name=""/>
        <dsp:cNvSpPr/>
      </dsp:nvSpPr>
      <dsp:spPr>
        <a:xfrm>
          <a:off x="1889463" y="565044"/>
          <a:ext cx="2319654" cy="2319654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900" kern="1200" noProof="0"/>
            <a:t>Stiprās puses</a:t>
          </a:r>
        </a:p>
      </dsp:txBody>
      <dsp:txXfrm>
        <a:off x="2002699" y="678280"/>
        <a:ext cx="2093182" cy="2093182"/>
      </dsp:txXfrm>
    </dsp:sp>
    <dsp:sp modelId="{9643F125-D21D-41C4-A937-43AC7DB2F5E3}">
      <dsp:nvSpPr>
        <dsp:cNvPr id="0" name=""/>
        <dsp:cNvSpPr/>
      </dsp:nvSpPr>
      <dsp:spPr>
        <a:xfrm>
          <a:off x="4387552" y="565044"/>
          <a:ext cx="2319654" cy="2319654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900" kern="1200" noProof="0"/>
            <a:t>Vājās puses</a:t>
          </a:r>
        </a:p>
      </dsp:txBody>
      <dsp:txXfrm>
        <a:off x="4500788" y="678280"/>
        <a:ext cx="2093182" cy="2093182"/>
      </dsp:txXfrm>
    </dsp:sp>
    <dsp:sp modelId="{125AE534-B9ED-4AE4-A79B-F271B3F9733A}">
      <dsp:nvSpPr>
        <dsp:cNvPr id="0" name=""/>
        <dsp:cNvSpPr/>
      </dsp:nvSpPr>
      <dsp:spPr>
        <a:xfrm>
          <a:off x="1889463" y="3063133"/>
          <a:ext cx="2319654" cy="2319654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900" kern="1200" noProof="0" dirty="0"/>
            <a:t>Iespējas</a:t>
          </a:r>
        </a:p>
      </dsp:txBody>
      <dsp:txXfrm>
        <a:off x="2002699" y="3176369"/>
        <a:ext cx="2093182" cy="2093182"/>
      </dsp:txXfrm>
    </dsp:sp>
    <dsp:sp modelId="{E2941E01-5C9D-4071-8FC8-BB86499F1BA7}">
      <dsp:nvSpPr>
        <dsp:cNvPr id="0" name=""/>
        <dsp:cNvSpPr/>
      </dsp:nvSpPr>
      <dsp:spPr>
        <a:xfrm>
          <a:off x="4387552" y="3063133"/>
          <a:ext cx="2319654" cy="2319654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900" kern="1200" noProof="0"/>
            <a:t>Draudi</a:t>
          </a:r>
        </a:p>
      </dsp:txBody>
      <dsp:txXfrm>
        <a:off x="4500788" y="3176369"/>
        <a:ext cx="2093182" cy="2093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E01DC-D8D9-4B16-A759-BC66EA7CB7CC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F9747-68A3-4AD3-AF93-423CD9D8B9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098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24162-69F9-970F-AC37-AF7DCFB76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D76234-5B01-A718-018F-C36E1A681B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915008-E82A-5420-304C-18429C4A5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36493-98F8-5DA1-0CF8-636795DC80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DC36-8EFA-4378-9855-E019C55AC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36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B1EC79F-F9A1-7B50-428E-D409FFF2D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D0A6EC56-5464-771F-3D9B-95F248652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5CF3E4A-D9D0-856E-E355-96003492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E4D-E612-4C31-8D96-BF474A61C30B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82F540A-5170-80C9-E982-77E17306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E44AABF-D779-167A-7D02-F1463BBD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A36F-939C-4C54-9211-46F33150BF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1315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60029B-1BFE-61E9-7ED7-115C8629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1D30A15D-F450-87CB-22F6-13D93780E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7AB16FF-7DE6-183A-E879-239616CD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E4D-E612-4C31-8D96-BF474A61C30B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959CED8-5B25-2E66-3E20-E6ABB52EB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E54C244-6076-6FD3-3677-D8244A5D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A36F-939C-4C54-9211-46F33150BF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6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9FBDB103-CD6E-81EE-B4C8-6F59E3400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0FA0C62F-8328-0244-7B89-9EBFBC8D3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5BF5C63-FF9D-9AC5-BD04-C142FC809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E4D-E612-4C31-8D96-BF474A61C30B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A3E450E-117B-38E4-3737-B04CC876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3B57E12-DC2B-D200-7417-DF653B8E5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A36F-939C-4C54-9211-46F33150BF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552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37F5EF-640F-8ECC-3FE1-D83F03325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131C5BC-A5CF-1C19-1F13-91F0B583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78028BD-82C6-7B9C-AF1B-FF488195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E4D-E612-4C31-8D96-BF474A61C30B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73C4389-D51A-733F-489D-271ED0A4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B41055E-56AE-19BD-7315-ABF170C4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A36F-939C-4C54-9211-46F33150BF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869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404D487-13DC-F9ED-A349-5028B25E5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DFF76CF7-5527-CAE5-C4FF-1008691C7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D469670-0DFD-55C0-5503-3AF7F6C5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E4D-E612-4C31-8D96-BF474A61C30B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912DCCD-87A2-3D4F-76CA-845ED9E4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0AEFAF4-E097-D876-C5D8-88FA2B20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A36F-939C-4C54-9211-46F33150BF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905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5AEC0E5-CAE8-2672-DAE1-897F76A1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1B47412-AC64-E0B6-F37B-8566469D8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E526A331-0305-EE72-CFB4-7D783B4C3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E922F855-5ECD-627E-6A07-83488235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E4D-E612-4C31-8D96-BF474A61C30B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C75BCA8-90B2-BC3E-7BC6-39A4DE5F1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AACDB55-9A1E-C7A7-F39B-2DBD51FCF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A36F-939C-4C54-9211-46F33150BF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75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243068C-4D74-ADF0-5C63-59D163A48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BB5B95F0-A033-390B-E4B3-ACB245C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A612F9E0-1F29-11EB-815D-09A602794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8233D954-7540-76D6-BF5E-2E9215BD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4758EAD7-608A-72D7-7831-E45B38FB3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199EFE86-2F61-B7B5-3E9B-57765B3E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E4D-E612-4C31-8D96-BF474A61C30B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661A55EE-E777-DA1A-05C3-67CB2DC7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08129E09-2467-63C9-69B9-4829B449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A36F-939C-4C54-9211-46F33150BF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001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07CB666-5D97-717A-5397-9C9933E2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5FA4F567-8EFD-0DFB-8A0E-450BFE6CA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E4D-E612-4C31-8D96-BF474A61C30B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3652E6DF-4885-C1D1-8202-FF8883C78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E3E54CB3-9603-76FB-67C3-1889B99CB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A36F-939C-4C54-9211-46F33150BF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047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045435D8-36CD-E47F-2AE5-64AD4190B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E4D-E612-4C31-8D96-BF474A61C30B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42223789-E5CA-8ED3-5A20-4106C203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7DBC8C64-F080-C6F1-2868-B7305096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A36F-939C-4C54-9211-46F33150BF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93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F454852-65B7-B46A-CAE2-834BA64A3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6EC7E0A-EBB4-A20F-DF0B-D33C67D93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5D1FDEA8-7BBC-882F-4EAF-27F81D8B4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98AD295E-45B5-730D-F124-4741DBA5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E4D-E612-4C31-8D96-BF474A61C30B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8F9618BC-B2B6-414F-CB40-3A5CB39A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3D98D831-861A-FA92-585C-261D31DA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A36F-939C-4C54-9211-46F33150BF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776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9CF6340-7572-FBEC-CAAE-1BBDBB521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B80E91E8-6CCD-D0A1-87C2-7C33D3EDB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337B0B22-A515-C710-5DB3-3E979226A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6D6A8B3C-BB0D-179F-7589-19517846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EE4D-E612-4C31-8D96-BF474A61C30B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98C13F82-82F6-464E-6883-CC484005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D7E9904-2628-DE88-0167-2F423E16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A36F-939C-4C54-9211-46F33150BF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858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E3661A45-AAF9-0E3B-7B97-303ABCCF0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71D0F5D8-EF12-8420-82C7-8F991E378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C99220F4-1382-2DC7-7693-7F153B404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F3EE4D-E612-4C31-8D96-BF474A61C30B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9443A24-CA6E-5C69-9530-5AA1942EF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7271DCD-CD7F-ED8A-3937-A71787C8E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CA36F-939C-4C54-9211-46F33150BF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246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FB5A34CF-F2FD-B3A7-48B9-5F5552679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3981854" cy="2216513"/>
          </a:xfrm>
        </p:spPr>
        <p:txBody>
          <a:bodyPr>
            <a:normAutofit/>
          </a:bodyPr>
          <a:lstStyle/>
          <a:p>
            <a:r>
              <a:rPr lang="lv-LV" dirty="0"/>
              <a:t>Gada pārskats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F15867CD-95A8-51F0-795B-CE5D796AD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4" y="704504"/>
            <a:ext cx="9540231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E2A0E97-64CD-4387-E9B7-E36853F9D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835" y="3998019"/>
            <a:ext cx="6382966" cy="2216512"/>
          </a:xfrm>
        </p:spPr>
        <p:txBody>
          <a:bodyPr>
            <a:normAutofit/>
          </a:bodyPr>
          <a:lstStyle/>
          <a:p>
            <a:r>
              <a:rPr lang="lv-LV" dirty="0"/>
              <a:t>2024. gada svarīgākais</a:t>
            </a:r>
          </a:p>
          <a:p>
            <a:r>
              <a:rPr lang="lv-LV" dirty="0"/>
              <a:t>Zīmola maiņa</a:t>
            </a:r>
          </a:p>
          <a:p>
            <a:r>
              <a:rPr lang="lv-LV" dirty="0"/>
              <a:t>2025. gada izaicinājumi</a:t>
            </a:r>
          </a:p>
        </p:txBody>
      </p:sp>
    </p:spTree>
    <p:extLst>
      <p:ext uri="{BB962C8B-B14F-4D97-AF65-F5344CB8AC3E}">
        <p14:creationId xmlns:p14="http://schemas.microsoft.com/office/powerpoint/2010/main" val="305703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06F64B0-14EE-A9CB-F654-10607771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Galvenie fakti – Pacienti un finanses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ACA31F4-3074-52B7-A0F6-6341D58C0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6C6D2-1CF7-6DB1-FF16-03FCB3A6C761}"/>
              </a:ext>
            </a:extLst>
          </p:cNvPr>
          <p:cNvSpPr txBox="1"/>
          <p:nvPr/>
        </p:nvSpPr>
        <p:spPr>
          <a:xfrm>
            <a:off x="7224962" y="4265195"/>
            <a:ext cx="2598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Apgrozījums un peļņa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00F442E6-029B-0EA6-1C11-6369C2D1A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076075"/>
              </p:ext>
            </p:extLst>
          </p:nvPr>
        </p:nvGraphicFramePr>
        <p:xfrm>
          <a:off x="5458326" y="1534510"/>
          <a:ext cx="5094060" cy="2899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7B34C14B-0E1E-A37C-64E5-DAC0F89933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585401"/>
              </p:ext>
            </p:extLst>
          </p:nvPr>
        </p:nvGraphicFramePr>
        <p:xfrm>
          <a:off x="343422" y="42042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3E6A81DB-B3FD-207D-FF48-5E900B400D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151154"/>
              </p:ext>
            </p:extLst>
          </p:nvPr>
        </p:nvGraphicFramePr>
        <p:xfrm>
          <a:off x="215462" y="13935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45BC4722-3D93-9330-10CF-7EC03A610C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296939"/>
              </p:ext>
            </p:extLst>
          </p:nvPr>
        </p:nvGraphicFramePr>
        <p:xfrm>
          <a:off x="5928189" y="4231673"/>
          <a:ext cx="4492422" cy="2425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54668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lowchart: Document 4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B073DA6E-BBEA-7F84-8D6B-2644F116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Stratēģijā</a:t>
            </a: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noteikto</a:t>
            </a: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nefinanašu</a:t>
            </a: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rādītāju</a:t>
            </a: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izpilde</a:t>
            </a:r>
            <a:endParaRPr lang="en-US" sz="2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id="{4882BDC7-A38E-C63D-518C-60D5D90DE3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482085"/>
              </p:ext>
            </p:extLst>
          </p:nvPr>
        </p:nvGraphicFramePr>
        <p:xfrm>
          <a:off x="4207933" y="754665"/>
          <a:ext cx="7347540" cy="534965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116314">
                  <a:extLst>
                    <a:ext uri="{9D8B030D-6E8A-4147-A177-3AD203B41FA5}">
                      <a16:colId xmlns:a16="http://schemas.microsoft.com/office/drawing/2014/main" val="325404858"/>
                    </a:ext>
                  </a:extLst>
                </a:gridCol>
                <a:gridCol w="631255">
                  <a:extLst>
                    <a:ext uri="{9D8B030D-6E8A-4147-A177-3AD203B41FA5}">
                      <a16:colId xmlns:a16="http://schemas.microsoft.com/office/drawing/2014/main" val="3958943327"/>
                    </a:ext>
                  </a:extLst>
                </a:gridCol>
                <a:gridCol w="600228">
                  <a:extLst>
                    <a:ext uri="{9D8B030D-6E8A-4147-A177-3AD203B41FA5}">
                      <a16:colId xmlns:a16="http://schemas.microsoft.com/office/drawing/2014/main" val="1629711196"/>
                    </a:ext>
                  </a:extLst>
                </a:gridCol>
                <a:gridCol w="677797">
                  <a:extLst>
                    <a:ext uri="{9D8B030D-6E8A-4147-A177-3AD203B41FA5}">
                      <a16:colId xmlns:a16="http://schemas.microsoft.com/office/drawing/2014/main" val="2017457136"/>
                    </a:ext>
                  </a:extLst>
                </a:gridCol>
                <a:gridCol w="677797">
                  <a:extLst>
                    <a:ext uri="{9D8B030D-6E8A-4147-A177-3AD203B41FA5}">
                      <a16:colId xmlns:a16="http://schemas.microsoft.com/office/drawing/2014/main" val="3028047893"/>
                    </a:ext>
                  </a:extLst>
                </a:gridCol>
                <a:gridCol w="947736">
                  <a:extLst>
                    <a:ext uri="{9D8B030D-6E8A-4147-A177-3AD203B41FA5}">
                      <a16:colId xmlns:a16="http://schemas.microsoft.com/office/drawing/2014/main" val="231910506"/>
                    </a:ext>
                  </a:extLst>
                </a:gridCol>
                <a:gridCol w="696413">
                  <a:extLst>
                    <a:ext uri="{9D8B030D-6E8A-4147-A177-3AD203B41FA5}">
                      <a16:colId xmlns:a16="http://schemas.microsoft.com/office/drawing/2014/main" val="3067529985"/>
                    </a:ext>
                  </a:extLst>
                </a:gridCol>
              </a:tblGrid>
              <a:tr h="4259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6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Rezultatīvie rādītāji</a:t>
                      </a:r>
                      <a:endParaRPr lang="lv-LV" sz="16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6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Mērķa vērtība (kvantitatīvā/kvalitatīvā)</a:t>
                      </a:r>
                      <a:endParaRPr lang="lv-LV" sz="16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09905" marT="17872" marB="1340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418118"/>
                  </a:ext>
                </a:extLst>
              </a:tr>
              <a:tr h="5450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2020.g.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2021.g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2022.g.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2024.g plāns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2024. g fakts</a:t>
                      </a:r>
                      <a:endParaRPr lang="lv-LV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674554"/>
                  </a:ext>
                </a:extLst>
              </a:tr>
              <a:tr h="3663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Ambulatorā  sadaļa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lv-LV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924539"/>
                  </a:ext>
                </a:extLst>
              </a:tr>
              <a:tr h="5450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Ambulatoro apmeklējumu skaits pie speciālistiem (valsts pasūtījums)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28 810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31 190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33 872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35 259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34 553</a:t>
                      </a:r>
                      <a:endParaRPr lang="lv-LV" sz="12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34500</a:t>
                      </a:r>
                      <a:endParaRPr lang="lv-LV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302562"/>
                  </a:ext>
                </a:extLst>
              </a:tr>
              <a:tr h="5450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Ambulatoro apmeklējumu skaits pie speciālistiem (maksas pakalpojumi)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3201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8894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10 036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12 790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10 238</a:t>
                      </a:r>
                      <a:endParaRPr lang="lv-LV" sz="12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15 634</a:t>
                      </a:r>
                      <a:endParaRPr lang="lv-LV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2103"/>
                  </a:ext>
                </a:extLst>
              </a:tr>
              <a:tr h="5450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Diagnostisko izmeklējumu skaits (valsts pasūtījums)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81 771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93 607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119 224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133 038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121 620</a:t>
                      </a:r>
                      <a:endParaRPr lang="lv-LV" sz="12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127 329</a:t>
                      </a:r>
                      <a:endParaRPr lang="lv-LV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279347"/>
                  </a:ext>
                </a:extLst>
              </a:tr>
              <a:tr h="5450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Diagnostisko izmeklējumu skaits (maksas pakalpojumi)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36 815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39 498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56 321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72 752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57 453</a:t>
                      </a:r>
                      <a:endParaRPr lang="lv-LV" sz="12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60 885</a:t>
                      </a:r>
                      <a:endParaRPr lang="lv-LV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360877"/>
                  </a:ext>
                </a:extLst>
              </a:tr>
              <a:tr h="3663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Veikto operāciju skaits dienas stacionārā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157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100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270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337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305</a:t>
                      </a:r>
                      <a:endParaRPr lang="lv-LV" sz="12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325</a:t>
                      </a:r>
                      <a:endParaRPr lang="lv-LV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009721"/>
                  </a:ext>
                </a:extLst>
              </a:tr>
              <a:tr h="3663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Stacionārā sadaļa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lv-LV" sz="12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lv-LV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692504"/>
                  </a:ext>
                </a:extLst>
              </a:tr>
              <a:tr h="3663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Vidējais ārstēšanas ilgums (dienas)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7.2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8.5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8.5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8,0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7.8</a:t>
                      </a:r>
                      <a:endParaRPr lang="lv-LV" sz="12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8.05</a:t>
                      </a:r>
                      <a:endParaRPr lang="lv-LV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031576"/>
                  </a:ext>
                </a:extLst>
              </a:tr>
              <a:tr h="3663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Gultu noslodze (%)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49.7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42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45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72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47</a:t>
                      </a:r>
                      <a:endParaRPr lang="lv-LV" sz="12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75.18</a:t>
                      </a:r>
                      <a:endParaRPr lang="lv-LV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983884"/>
                  </a:ext>
                </a:extLst>
              </a:tr>
              <a:tr h="3663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Ārstēto pacientu skaits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1229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724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1202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1414</a:t>
                      </a:r>
                      <a:endParaRPr lang="lv-LV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1520</a:t>
                      </a:r>
                      <a:endParaRPr lang="lv-LV" sz="12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1431</a:t>
                      </a:r>
                      <a:endParaRPr lang="lv-LV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52" marR="11448" marT="17872" marB="1340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26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15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E9C3507-ECD8-F215-944E-6D4F151F5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Zīmols</a:t>
            </a:r>
          </a:p>
        </p:txBody>
      </p:sp>
      <p:pic>
        <p:nvPicPr>
          <p:cNvPr id="15" name="Satura vietturis 14">
            <a:extLst>
              <a:ext uri="{FF2B5EF4-FFF2-40B4-BE49-F238E27FC236}">
                <a16:creationId xmlns:a16="http://schemas.microsoft.com/office/drawing/2014/main" id="{DC016915-4664-3CE5-5418-16C62D696B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16028" y="1881847"/>
            <a:ext cx="4129034" cy="2698847"/>
          </a:xfrm>
        </p:spPr>
      </p:pic>
      <p:pic>
        <p:nvPicPr>
          <p:cNvPr id="8" name="Satura vietturis 7">
            <a:extLst>
              <a:ext uri="{FF2B5EF4-FFF2-40B4-BE49-F238E27FC236}">
                <a16:creationId xmlns:a16="http://schemas.microsoft.com/office/drawing/2014/main" id="{28B14E17-B588-43F2-69DD-E51DA7DA34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46938" y="1881847"/>
            <a:ext cx="1819067" cy="755513"/>
          </a:xfrm>
          <a:prstGeom prst="rect">
            <a:avLst/>
          </a:prstGeom>
        </p:spPr>
      </p:pic>
      <p:sp>
        <p:nvSpPr>
          <p:cNvPr id="9" name="Bultiņa: pa labi 8">
            <a:extLst>
              <a:ext uri="{FF2B5EF4-FFF2-40B4-BE49-F238E27FC236}">
                <a16:creationId xmlns:a16="http://schemas.microsoft.com/office/drawing/2014/main" id="{3420E254-11C1-180D-23F5-96963A8BCFFD}"/>
              </a:ext>
            </a:extLst>
          </p:cNvPr>
          <p:cNvSpPr/>
          <p:nvPr/>
        </p:nvSpPr>
        <p:spPr>
          <a:xfrm>
            <a:off x="2566005" y="2017287"/>
            <a:ext cx="72463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98EBD9C4-1437-E836-D2BE-9D7D0675F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637" y="1804220"/>
            <a:ext cx="2933714" cy="9107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F13608-1B26-2855-8BF9-40FE55116704}"/>
              </a:ext>
            </a:extLst>
          </p:cNvPr>
          <p:cNvSpPr txBox="1"/>
          <p:nvPr/>
        </p:nvSpPr>
        <p:spPr>
          <a:xfrm>
            <a:off x="838200" y="2995863"/>
            <a:ext cx="511743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/>
              <a:t>Laikmetīgs un dinamisks zīmols, kam ir drošs pamats un spēcīgas saknes reģionālajā identitātē un vēsturē, vienlaikus – gaišs un apņēmīgs skatiens nākotnē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/>
              <a:t>Science </a:t>
            </a:r>
            <a:r>
              <a:rPr lang="lv-LV" sz="1400" dirty="0" err="1"/>
              <a:t>blue</a:t>
            </a:r>
            <a:r>
              <a:rPr lang="lv-LV" sz="1400" dirty="0"/>
              <a:t> ir spilgts, vidēji tumšs zils tonis ar nelielu elektrisku pieskaņu. Tas izstaro profesionalitāti, precizitāti un tehnoloģisko progresu, tāpēc bieži tiek izmantots zinātnes, tehnoloģiju un inovāciju jomās.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/>
              <a:t>Zils rada uzticamību, mieru un kompetenci – īpašības, kas ir būtiskas veselības aprūpes iestādēm.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/>
              <a:t>Prom no sarkanā - sarkanā krāsa var izraisīt trauksmi un stresu, jo tā ir saistīta ar asinīm un briesmām. Tas var būt īpaši nevēlams slimnīcās, kur pacientiem jau tā var būt paaugstināts stresa līmenis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/>
              <a:t> Profesionāls, ģimenisks, saimniecisks</a:t>
            </a:r>
          </a:p>
          <a:p>
            <a:endParaRPr lang="lv-LV" dirty="0"/>
          </a:p>
        </p:txBody>
      </p:sp>
      <p:pic>
        <p:nvPicPr>
          <p:cNvPr id="13" name="Attēls 12">
            <a:extLst>
              <a:ext uri="{FF2B5EF4-FFF2-40B4-BE49-F238E27FC236}">
                <a16:creationId xmlns:a16="http://schemas.microsoft.com/office/drawing/2014/main" id="{C227753D-EE7B-D97B-075F-80A1213F2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1685" y="485722"/>
            <a:ext cx="4078683" cy="13682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D5F867-0201-1F3F-73A3-702CD53ACCD9}"/>
              </a:ext>
            </a:extLst>
          </p:cNvPr>
          <p:cNvSpPr txBox="1"/>
          <p:nvPr/>
        </p:nvSpPr>
        <p:spPr>
          <a:xfrm>
            <a:off x="7316028" y="4969042"/>
            <a:ext cx="4129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 Uzsākam jaunu attīstības posmu, piedāvājot specializētus, mūsdienīgus pakalpojumus </a:t>
            </a:r>
            <a:r>
              <a:rPr lang="lv-LV" dirty="0" err="1"/>
              <a:t>proktoloģijas</a:t>
            </a:r>
            <a:r>
              <a:rPr lang="lv-LV" dirty="0"/>
              <a:t> un </a:t>
            </a:r>
            <a:r>
              <a:rPr lang="lv-LV" dirty="0" err="1"/>
              <a:t>fleboloģijas</a:t>
            </a:r>
            <a:r>
              <a:rPr lang="lv-LV" dirty="0"/>
              <a:t> pacientiem gan no Aizkraukles novada, gan visas Latvijas.</a:t>
            </a:r>
          </a:p>
        </p:txBody>
      </p:sp>
    </p:spTree>
    <p:extLst>
      <p:ext uri="{BB962C8B-B14F-4D97-AF65-F5344CB8AC3E}">
        <p14:creationId xmlns:p14="http://schemas.microsoft.com/office/powerpoint/2010/main" val="383094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541F2-17E7-3AC8-E78A-6DFE4DCEB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DA6E92E2-26BA-80D9-14EB-63C16708AD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3BD3CD-6C3A-13A1-AFA3-72F4361D0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C3F65F48-C0C4-88C6-7F34-1D272C7CAD91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Izaicnājumi</a:t>
            </a:r>
            <a:r>
              <a:rPr kumimoji="0" lang="lv-LV" sz="28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nākotnes stratēģijai </a:t>
            </a:r>
            <a:br>
              <a:rPr kumimoji="0" lang="lv-LV" sz="2800" b="0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endParaRPr kumimoji="0" lang="lv-LV" sz="2800" b="0" i="0" u="none" strike="noStrike" kern="1200" cap="none" spc="0" normalizeH="0" baseline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214DFF-EA47-8DF2-C836-868CBD443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0465463-C51B-F734-B30C-C4A5E27345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717276"/>
              </p:ext>
            </p:extLst>
          </p:nvPr>
        </p:nvGraphicFramePr>
        <p:xfrm>
          <a:off x="2031999" y="719666"/>
          <a:ext cx="8596671" cy="594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6369E70-0C53-C1E8-A88C-CA65BCD32C2A}"/>
              </a:ext>
            </a:extLst>
          </p:cNvPr>
          <p:cNvSpPr txBox="1"/>
          <p:nvPr/>
        </p:nvSpPr>
        <p:spPr>
          <a:xfrm>
            <a:off x="969280" y="1047279"/>
            <a:ext cx="29754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/>
              <a:t>Lokācija Latvijas kartē un pašā Aizkrauklē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/>
              <a:t>Darbinieki*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/>
              <a:t>Darba vide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/>
              <a:t>Lojāli pacienti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/>
              <a:t>Spēcīgāki ambulatorie pakalpojumi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A7E8E9-9065-3F38-936A-E34924EDE35D}"/>
              </a:ext>
            </a:extLst>
          </p:cNvPr>
          <p:cNvSpPr txBox="1"/>
          <p:nvPr/>
        </p:nvSpPr>
        <p:spPr>
          <a:xfrm>
            <a:off x="969280" y="4082176"/>
            <a:ext cx="29754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/>
              <a:t>Klīnikas </a:t>
            </a:r>
            <a:r>
              <a:rPr lang="lv-LV" dirty="0"/>
              <a:t>pieejamība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Augsta līmeņa specializēti pakalpojumi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Izcilība specializācijas jomās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“Mazs ir brīnišķīgs”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/>
              <a:t>Pakalpojumu grozs maksas klientiem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B9EE9C-8F22-8314-AA1F-53FF0620DE9B}"/>
              </a:ext>
            </a:extLst>
          </p:cNvPr>
          <p:cNvSpPr txBox="1"/>
          <p:nvPr/>
        </p:nvSpPr>
        <p:spPr>
          <a:xfrm>
            <a:off x="8987970" y="958306"/>
            <a:ext cx="29754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/>
              <a:t>Sadarbība ar partneriem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/>
              <a:t>Vāja atpazīstamība ārpus novada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/>
              <a:t>Darbinieki*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/>
              <a:t>Pakalpojumu grozs un esošo klientu profils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err="1"/>
              <a:t>Problēmvietas</a:t>
            </a:r>
            <a:r>
              <a:rPr lang="lv-LV"/>
              <a:t>, kas nav savienojamas ar izcilību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/>
              <a:t>Aizkraukles kā vietas pievilcība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E23EE-0282-F146-5D6B-0D400CFC4F24}"/>
              </a:ext>
            </a:extLst>
          </p:cNvPr>
          <p:cNvSpPr txBox="1"/>
          <p:nvPr/>
        </p:nvSpPr>
        <p:spPr>
          <a:xfrm>
            <a:off x="8987970" y="4059268"/>
            <a:ext cx="32040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/>
              <a:t>Valsts finansējuma apjoms un augošās prasības (uzņemšanas nodaļa)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Problēmas primārajā veselības aprūpē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Iedzīvotāju skaita, struktūras , mobilitātes izmaiņas</a:t>
            </a:r>
          </a:p>
        </p:txBody>
      </p:sp>
    </p:spTree>
    <p:extLst>
      <p:ext uri="{BB962C8B-B14F-4D97-AF65-F5344CB8AC3E}">
        <p14:creationId xmlns:p14="http://schemas.microsoft.com/office/powerpoint/2010/main" val="15593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5">
            <a:extLst>
              <a:ext uri="{FF2B5EF4-FFF2-40B4-BE49-F238E27FC236}">
                <a16:creationId xmlns:a16="http://schemas.microsoft.com/office/drawing/2014/main" id="{DB2303CE-6CA6-8BD8-9460-FA83076F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Paldies!</a:t>
            </a:r>
          </a:p>
        </p:txBody>
      </p:sp>
      <p:sp>
        <p:nvSpPr>
          <p:cNvPr id="7" name="Teksta vietturis 6">
            <a:extLst>
              <a:ext uri="{FF2B5EF4-FFF2-40B4-BE49-F238E27FC236}">
                <a16:creationId xmlns:a16="http://schemas.microsoft.com/office/drawing/2014/main" id="{45A101B2-C5D1-86CA-005D-501DBC086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Jautājumi?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E6EA8630-9D29-14C5-2453-ECA186760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166" y="1328723"/>
            <a:ext cx="4084674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73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438</Words>
  <Application>Microsoft Office PowerPoint</Application>
  <PresentationFormat>Platekrāna</PresentationFormat>
  <Paragraphs>111</Paragraphs>
  <Slides>6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Aptos Narrow</vt:lpstr>
      <vt:lpstr>Arial</vt:lpstr>
      <vt:lpstr>Calibri</vt:lpstr>
      <vt:lpstr>Office dizains</vt:lpstr>
      <vt:lpstr>Gada pārskats</vt:lpstr>
      <vt:lpstr>Galvenie fakti – Pacienti un finanses</vt:lpstr>
      <vt:lpstr>Stratēģijā noteikto nefinanašu rādītāju izpilde</vt:lpstr>
      <vt:lpstr>Zīmols</vt:lpstr>
      <vt:lpstr>Project analysis slide 2</vt:lpstr>
      <vt:lpstr>Paldies!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SIA «Aizkraukles slimnīca» 2023. gada pārskats</dc:title>
  <dc:creator>Rinalds Muciņš</dc:creator>
  <cp:lastModifiedBy>Rinalds Muciņš</cp:lastModifiedBy>
  <cp:revision>7</cp:revision>
  <dcterms:created xsi:type="dcterms:W3CDTF">2024-03-25T09:22:44Z</dcterms:created>
  <dcterms:modified xsi:type="dcterms:W3CDTF">2025-05-19T12:19:21Z</dcterms:modified>
</cp:coreProperties>
</file>