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8" r:id="rId2"/>
    <p:sldId id="279" r:id="rId3"/>
    <p:sldId id="277" r:id="rId4"/>
    <p:sldId id="265" r:id="rId5"/>
    <p:sldId id="276" r:id="rId6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is Zabelis" userId="707f8f7b-52ea-4afa-b75b-a2a16fcd56a7" providerId="ADAL" clId="{286C563E-72A7-44A4-AE50-7C86F9504A98}"/>
    <pc:docChg chg="undo custSel addSld delSld modSld">
      <pc:chgData name="Andris Zabelis" userId="707f8f7b-52ea-4afa-b75b-a2a16fcd56a7" providerId="ADAL" clId="{286C563E-72A7-44A4-AE50-7C86F9504A98}" dt="2025-05-19T13:14:25.850" v="265" actId="20577"/>
      <pc:docMkLst>
        <pc:docMk/>
      </pc:docMkLst>
      <pc:sldChg chg="modSp mod">
        <pc:chgData name="Andris Zabelis" userId="707f8f7b-52ea-4afa-b75b-a2a16fcd56a7" providerId="ADAL" clId="{286C563E-72A7-44A4-AE50-7C86F9504A98}" dt="2025-05-19T12:56:24.560" v="39" actId="20577"/>
        <pc:sldMkLst>
          <pc:docMk/>
          <pc:sldMk cId="1347047624" sldId="258"/>
        </pc:sldMkLst>
        <pc:spChg chg="mod">
          <ac:chgData name="Andris Zabelis" userId="707f8f7b-52ea-4afa-b75b-a2a16fcd56a7" providerId="ADAL" clId="{286C563E-72A7-44A4-AE50-7C86F9504A98}" dt="2025-05-19T12:56:24.560" v="39" actId="20577"/>
          <ac:spMkLst>
            <pc:docMk/>
            <pc:sldMk cId="1347047624" sldId="258"/>
            <ac:spMk id="3" creationId="{00000000-0000-0000-0000-000000000000}"/>
          </ac:spMkLst>
        </pc:spChg>
        <pc:spChg chg="mod">
          <ac:chgData name="Andris Zabelis" userId="707f8f7b-52ea-4afa-b75b-a2a16fcd56a7" providerId="ADAL" clId="{286C563E-72A7-44A4-AE50-7C86F9504A98}" dt="2025-05-19T12:56:05.435" v="29" actId="20577"/>
          <ac:spMkLst>
            <pc:docMk/>
            <pc:sldMk cId="1347047624" sldId="258"/>
            <ac:spMk id="4" creationId="{00000000-0000-0000-0000-000000000000}"/>
          </ac:spMkLst>
        </pc:spChg>
      </pc:sldChg>
      <pc:sldChg chg="del">
        <pc:chgData name="Andris Zabelis" userId="707f8f7b-52ea-4afa-b75b-a2a16fcd56a7" providerId="ADAL" clId="{286C563E-72A7-44A4-AE50-7C86F9504A98}" dt="2025-05-19T13:06:42.034" v="88" actId="47"/>
        <pc:sldMkLst>
          <pc:docMk/>
          <pc:sldMk cId="2016153448" sldId="264"/>
        </pc:sldMkLst>
      </pc:sldChg>
      <pc:sldChg chg="del">
        <pc:chgData name="Andris Zabelis" userId="707f8f7b-52ea-4afa-b75b-a2a16fcd56a7" providerId="ADAL" clId="{286C563E-72A7-44A4-AE50-7C86F9504A98}" dt="2025-05-19T12:52:52.725" v="1" actId="47"/>
        <pc:sldMkLst>
          <pc:docMk/>
          <pc:sldMk cId="1568218835" sldId="270"/>
        </pc:sldMkLst>
      </pc:sldChg>
      <pc:sldChg chg="del">
        <pc:chgData name="Andris Zabelis" userId="707f8f7b-52ea-4afa-b75b-a2a16fcd56a7" providerId="ADAL" clId="{286C563E-72A7-44A4-AE50-7C86F9504A98}" dt="2025-05-19T12:52:50.727" v="0" actId="47"/>
        <pc:sldMkLst>
          <pc:docMk/>
          <pc:sldMk cId="3734754774" sldId="271"/>
        </pc:sldMkLst>
      </pc:sldChg>
      <pc:sldChg chg="del">
        <pc:chgData name="Andris Zabelis" userId="707f8f7b-52ea-4afa-b75b-a2a16fcd56a7" providerId="ADAL" clId="{286C563E-72A7-44A4-AE50-7C86F9504A98}" dt="2025-05-19T12:53:02.836" v="2" actId="47"/>
        <pc:sldMkLst>
          <pc:docMk/>
          <pc:sldMk cId="3837381936" sldId="272"/>
        </pc:sldMkLst>
      </pc:sldChg>
      <pc:sldChg chg="del">
        <pc:chgData name="Andris Zabelis" userId="707f8f7b-52ea-4afa-b75b-a2a16fcd56a7" providerId="ADAL" clId="{286C563E-72A7-44A4-AE50-7C86F9504A98}" dt="2025-05-19T12:53:05.427" v="3" actId="47"/>
        <pc:sldMkLst>
          <pc:docMk/>
          <pc:sldMk cId="2860794468" sldId="273"/>
        </pc:sldMkLst>
      </pc:sldChg>
      <pc:sldChg chg="del">
        <pc:chgData name="Andris Zabelis" userId="707f8f7b-52ea-4afa-b75b-a2a16fcd56a7" providerId="ADAL" clId="{286C563E-72A7-44A4-AE50-7C86F9504A98}" dt="2025-05-19T12:53:06.639" v="4" actId="47"/>
        <pc:sldMkLst>
          <pc:docMk/>
          <pc:sldMk cId="3458528959" sldId="274"/>
        </pc:sldMkLst>
      </pc:sldChg>
      <pc:sldChg chg="del">
        <pc:chgData name="Andris Zabelis" userId="707f8f7b-52ea-4afa-b75b-a2a16fcd56a7" providerId="ADAL" clId="{286C563E-72A7-44A4-AE50-7C86F9504A98}" dt="2025-05-19T12:54:24.122" v="5" actId="47"/>
        <pc:sldMkLst>
          <pc:docMk/>
          <pc:sldMk cId="620541733" sldId="275"/>
        </pc:sldMkLst>
      </pc:sldChg>
      <pc:sldChg chg="modSp mod">
        <pc:chgData name="Andris Zabelis" userId="707f8f7b-52ea-4afa-b75b-a2a16fcd56a7" providerId="ADAL" clId="{286C563E-72A7-44A4-AE50-7C86F9504A98}" dt="2025-05-19T13:14:25.850" v="265" actId="20577"/>
        <pc:sldMkLst>
          <pc:docMk/>
          <pc:sldMk cId="227103582" sldId="276"/>
        </pc:sldMkLst>
        <pc:spChg chg="mod">
          <ac:chgData name="Andris Zabelis" userId="707f8f7b-52ea-4afa-b75b-a2a16fcd56a7" providerId="ADAL" clId="{286C563E-72A7-44A4-AE50-7C86F9504A98}" dt="2025-05-19T13:14:25.850" v="265" actId="20577"/>
          <ac:spMkLst>
            <pc:docMk/>
            <pc:sldMk cId="227103582" sldId="276"/>
            <ac:spMk id="3" creationId="{52D38A66-FD38-59C1-8AB5-4C43BB0D7E36}"/>
          </ac:spMkLst>
        </pc:spChg>
      </pc:sldChg>
      <pc:sldChg chg="addSp delSp modSp new mod">
        <pc:chgData name="Andris Zabelis" userId="707f8f7b-52ea-4afa-b75b-a2a16fcd56a7" providerId="ADAL" clId="{286C563E-72A7-44A4-AE50-7C86F9504A98}" dt="2025-05-19T13:04:03.277" v="62"/>
        <pc:sldMkLst>
          <pc:docMk/>
          <pc:sldMk cId="1968669702" sldId="277"/>
        </pc:sldMkLst>
        <pc:spChg chg="del">
          <ac:chgData name="Andris Zabelis" userId="707f8f7b-52ea-4afa-b75b-a2a16fcd56a7" providerId="ADAL" clId="{286C563E-72A7-44A4-AE50-7C86F9504A98}" dt="2025-05-19T12:54:34.011" v="8" actId="478"/>
          <ac:spMkLst>
            <pc:docMk/>
            <pc:sldMk cId="1968669702" sldId="277"/>
            <ac:spMk id="2" creationId="{F1F778A8-06D0-FF18-8702-4BC2688A69C0}"/>
          </ac:spMkLst>
        </pc:spChg>
        <pc:spChg chg="del">
          <ac:chgData name="Andris Zabelis" userId="707f8f7b-52ea-4afa-b75b-a2a16fcd56a7" providerId="ADAL" clId="{286C563E-72A7-44A4-AE50-7C86F9504A98}" dt="2025-05-19T12:54:30.394" v="7"/>
          <ac:spMkLst>
            <pc:docMk/>
            <pc:sldMk cId="1968669702" sldId="277"/>
            <ac:spMk id="3" creationId="{D96C0301-A766-1446-EC9C-25540520BDD3}"/>
          </ac:spMkLst>
        </pc:spChg>
        <pc:graphicFrameChg chg="add mod modGraphic">
          <ac:chgData name="Andris Zabelis" userId="707f8f7b-52ea-4afa-b75b-a2a16fcd56a7" providerId="ADAL" clId="{286C563E-72A7-44A4-AE50-7C86F9504A98}" dt="2025-05-19T13:04:03.277" v="62"/>
          <ac:graphicFrameMkLst>
            <pc:docMk/>
            <pc:sldMk cId="1968669702" sldId="277"/>
            <ac:graphicFrameMk id="4" creationId="{BCC3B035-BD6E-71BA-3D0E-C10A3ED97B35}"/>
          </ac:graphicFrameMkLst>
        </pc:graphicFrameChg>
      </pc:sldChg>
      <pc:sldChg chg="addSp delSp modSp new del mod">
        <pc:chgData name="Andris Zabelis" userId="707f8f7b-52ea-4afa-b75b-a2a16fcd56a7" providerId="ADAL" clId="{286C563E-72A7-44A4-AE50-7C86F9504A98}" dt="2025-05-19T13:11:52.636" v="131" actId="47"/>
        <pc:sldMkLst>
          <pc:docMk/>
          <pc:sldMk cId="1484715892" sldId="278"/>
        </pc:sldMkLst>
        <pc:spChg chg="del">
          <ac:chgData name="Andris Zabelis" userId="707f8f7b-52ea-4afa-b75b-a2a16fcd56a7" providerId="ADAL" clId="{286C563E-72A7-44A4-AE50-7C86F9504A98}" dt="2025-05-19T13:09:55.971" v="127" actId="478"/>
          <ac:spMkLst>
            <pc:docMk/>
            <pc:sldMk cId="1484715892" sldId="278"/>
            <ac:spMk id="2" creationId="{21497B62-B6BB-BB44-D5D0-84DD2AE97749}"/>
          </ac:spMkLst>
        </pc:spChg>
        <pc:spChg chg="del">
          <ac:chgData name="Andris Zabelis" userId="707f8f7b-52ea-4afa-b75b-a2a16fcd56a7" providerId="ADAL" clId="{286C563E-72A7-44A4-AE50-7C86F9504A98}" dt="2025-05-19T13:02:07.973" v="42"/>
          <ac:spMkLst>
            <pc:docMk/>
            <pc:sldMk cId="1484715892" sldId="278"/>
            <ac:spMk id="3" creationId="{3CDC3341-A08A-B918-9E2D-A8989140D0B7}"/>
          </ac:spMkLst>
        </pc:spChg>
        <pc:graphicFrameChg chg="add mod modGraphic">
          <ac:chgData name="Andris Zabelis" userId="707f8f7b-52ea-4afa-b75b-a2a16fcd56a7" providerId="ADAL" clId="{286C563E-72A7-44A4-AE50-7C86F9504A98}" dt="2025-05-19T13:10:14.408" v="130" actId="207"/>
          <ac:graphicFrameMkLst>
            <pc:docMk/>
            <pc:sldMk cId="1484715892" sldId="278"/>
            <ac:graphicFrameMk id="4" creationId="{AE6934E1-A1A6-FB55-349D-E4F711A006A7}"/>
          </ac:graphicFrameMkLst>
        </pc:graphicFrameChg>
      </pc:sldChg>
      <pc:sldChg chg="delSp modSp new mod">
        <pc:chgData name="Andris Zabelis" userId="707f8f7b-52ea-4afa-b75b-a2a16fcd56a7" providerId="ADAL" clId="{286C563E-72A7-44A4-AE50-7C86F9504A98}" dt="2025-05-19T13:14:05.384" v="232" actId="255"/>
        <pc:sldMkLst>
          <pc:docMk/>
          <pc:sldMk cId="509138705" sldId="279"/>
        </pc:sldMkLst>
        <pc:spChg chg="del">
          <ac:chgData name="Andris Zabelis" userId="707f8f7b-52ea-4afa-b75b-a2a16fcd56a7" providerId="ADAL" clId="{286C563E-72A7-44A4-AE50-7C86F9504A98}" dt="2025-05-19T13:12:27.134" v="139" actId="478"/>
          <ac:spMkLst>
            <pc:docMk/>
            <pc:sldMk cId="509138705" sldId="279"/>
            <ac:spMk id="2" creationId="{92D76476-EE37-9B27-4F81-EA7A4F618825}"/>
          </ac:spMkLst>
        </pc:spChg>
        <pc:spChg chg="mod">
          <ac:chgData name="Andris Zabelis" userId="707f8f7b-52ea-4afa-b75b-a2a16fcd56a7" providerId="ADAL" clId="{286C563E-72A7-44A4-AE50-7C86F9504A98}" dt="2025-05-19T13:14:05.384" v="232" actId="255"/>
          <ac:spMkLst>
            <pc:docMk/>
            <pc:sldMk cId="509138705" sldId="279"/>
            <ac:spMk id="3" creationId="{12BDFFEF-04E5-2321-A781-49D9E2ED199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E53F39-FE74-429F-9A9F-9A512763E343}" type="datetimeFigureOut">
              <a:rPr lang="lv-LV" smtClean="0"/>
              <a:t>19.05.2025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3F623-7705-4357-A181-59CFACBC8D5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05000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B98AFB-CB0D-4DFE-87B9-B4B0D0DE73CD}" type="slidenum">
              <a:rPr kumimoji="0" lang="lv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lv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4014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B98AFB-CB0D-4DFE-87B9-B4B0D0DE73CD}" type="slidenum">
              <a:rPr kumimoji="0" lang="lv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Palatino Linotype" panose="020405020505050303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lv-LV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Palatino Linotype" panose="020405020505050303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8987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bg bwMode="ltGray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 hasCustomPrompt="1"/>
          </p:nvPr>
        </p:nvSpPr>
        <p:spPr>
          <a:xfrm>
            <a:off x="1065491" y="533401"/>
            <a:ext cx="5030510" cy="2514601"/>
          </a:xfrm>
        </p:spPr>
        <p:txBody>
          <a:bodyPr rtlCol="0">
            <a:normAutofit/>
          </a:bodyPr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pPr rtl="0"/>
            <a:r>
              <a:rPr lang="lv-LV" noProof="0"/>
              <a:t>Noklikšķiniet, lai rediģētu šablona virsraksta stilu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065490" y="3403600"/>
            <a:ext cx="5030511" cy="1397000"/>
          </a:xfrm>
        </p:spPr>
        <p:txBody>
          <a:bodyPr rtlCol="0">
            <a:normAutofit/>
          </a:bodyPr>
          <a:lstStyle>
            <a:lvl1pPr marL="0" indent="0" algn="l">
              <a:spcBef>
                <a:spcPts val="6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lv-LV" noProof="0"/>
              <a:t>Noklikšķiniet, lai rediģētu šablona apakšvirsraksta stilu</a:t>
            </a: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>
          <a:xfrm>
            <a:off x="1065491" y="6432552"/>
            <a:ext cx="5654560" cy="273049"/>
          </a:xfrm>
        </p:spPr>
        <p:txBody>
          <a:bodyPr rtlCol="0"/>
          <a:lstStyle>
            <a:lvl1pPr>
              <a:defRPr>
                <a:effectLst/>
              </a:defRPr>
            </a:lvl1pPr>
          </a:lstStyle>
          <a:p>
            <a:pPr rtl="0"/>
            <a:r>
              <a:rPr lang="lv-LV" noProof="0"/>
              <a:t>Kājenes pievienošana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>
          <a:xfrm>
            <a:off x="6934418" y="6432552"/>
            <a:ext cx="1371957" cy="273049"/>
          </a:xfrm>
        </p:spPr>
        <p:txBody>
          <a:bodyPr rtlCol="0"/>
          <a:lstStyle/>
          <a:p>
            <a:pPr rtl="0"/>
            <a:fld id="{9917AD8C-AB72-4E9A-BF48-318B1357DB42}" type="datetime1">
              <a:rPr lang="lv-LV" noProof="0" smtClean="0"/>
              <a:t>19.05.2025</a:t>
            </a:fld>
            <a:endParaRPr lang="lv-LV" noProof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>
          <a:xfrm>
            <a:off x="8535035" y="6432552"/>
            <a:ext cx="1219519" cy="273049"/>
          </a:xfrm>
        </p:spPr>
        <p:txBody>
          <a:bodyPr rtlCol="0"/>
          <a:lstStyle/>
          <a:p>
            <a:pPr rtl="0"/>
            <a:fld id="{AAEAE4A8-A6E5-453E-B946-FB774B73F48C}" type="slidenum">
              <a:rPr lang="lv-LV" noProof="0" smtClean="0"/>
              <a:t>‹#›</a:t>
            </a:fld>
            <a:endParaRPr lang="lv-LV" noProof="0"/>
          </a:p>
        </p:txBody>
      </p:sp>
    </p:spTree>
    <p:extLst>
      <p:ext uri="{BB962C8B-B14F-4D97-AF65-F5344CB8AC3E}">
        <p14:creationId xmlns:p14="http://schemas.microsoft.com/office/powerpoint/2010/main" val="3826610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lv-LV" noProof="0"/>
              <a:t>Noklikšķiniet, lai rediģētu šablona virsraksta stilu</a:t>
            </a:r>
          </a:p>
        </p:txBody>
      </p:sp>
      <p:sp>
        <p:nvSpPr>
          <p:cNvPr id="3" name="Vertikālā teksta vietturis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lv-LV" noProof="0"/>
              <a:t>Noklikšķiniet, lai rediģētu šablona tekstu stilus</a:t>
            </a:r>
          </a:p>
          <a:p>
            <a:pPr lvl="1" rtl="0"/>
            <a:r>
              <a:rPr lang="lv-LV" noProof="0"/>
              <a:t>Otrais līmenis</a:t>
            </a:r>
          </a:p>
          <a:p>
            <a:pPr lvl="2" rtl="0"/>
            <a:r>
              <a:rPr lang="lv-LV" noProof="0"/>
              <a:t>Trešais līmenis</a:t>
            </a:r>
          </a:p>
          <a:p>
            <a:pPr lvl="3" rtl="0"/>
            <a:r>
              <a:rPr lang="lv-LV" noProof="0"/>
              <a:t>Ceturtais līmenis</a:t>
            </a:r>
          </a:p>
          <a:p>
            <a:pPr lvl="4" rtl="0"/>
            <a:r>
              <a:rPr lang="lv-LV" noProof="0"/>
              <a:t>Piektais līmenis</a:t>
            </a: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v-LV" noProof="0"/>
              <a:t>Kājenes pievienošana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57E739F-2568-4F5D-827A-69C52BAD9770}" type="datetime1">
              <a:rPr lang="lv-LV" noProof="0" smtClean="0"/>
              <a:t>19.05.2025</a:t>
            </a:fld>
            <a:endParaRPr lang="lv-LV" noProof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lv-LV" noProof="0" smtClean="0"/>
              <a:t>‹#›</a:t>
            </a:fld>
            <a:endParaRPr lang="lv-LV" noProof="0"/>
          </a:p>
        </p:txBody>
      </p:sp>
    </p:spTree>
    <p:extLst>
      <p:ext uri="{BB962C8B-B14F-4D97-AF65-F5344CB8AC3E}">
        <p14:creationId xmlns:p14="http://schemas.microsoft.com/office/powerpoint/2010/main" val="2394843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 hasCustomPrompt="1"/>
          </p:nvPr>
        </p:nvSpPr>
        <p:spPr>
          <a:xfrm>
            <a:off x="8763695" y="533400"/>
            <a:ext cx="2362816" cy="5486400"/>
          </a:xfrm>
        </p:spPr>
        <p:txBody>
          <a:bodyPr vert="eaVert" rtlCol="0"/>
          <a:lstStyle/>
          <a:p>
            <a:pPr rtl="0"/>
            <a:r>
              <a:rPr lang="lv-LV" noProof="0"/>
              <a:t>Noklikšķiniet, lai rediģētu šablona virsraksta stilu</a:t>
            </a:r>
          </a:p>
        </p:txBody>
      </p:sp>
      <p:sp>
        <p:nvSpPr>
          <p:cNvPr id="3" name="Vertikālā teksta vietturis 2"/>
          <p:cNvSpPr>
            <a:spLocks noGrp="1"/>
          </p:cNvSpPr>
          <p:nvPr>
            <p:ph type="body" orient="vert" idx="1" hasCustomPrompt="1"/>
          </p:nvPr>
        </p:nvSpPr>
        <p:spPr>
          <a:xfrm>
            <a:off x="1065491" y="533400"/>
            <a:ext cx="7469544" cy="5486400"/>
          </a:xfrm>
        </p:spPr>
        <p:txBody>
          <a:bodyPr vert="eaVert" rtlCol="0"/>
          <a:lstStyle/>
          <a:p>
            <a:pPr lvl="0" rtl="0"/>
            <a:r>
              <a:rPr lang="lv-LV" noProof="0"/>
              <a:t>Noklikšķiniet, lai rediģētu šablona tekstu stilus</a:t>
            </a:r>
          </a:p>
          <a:p>
            <a:pPr lvl="1" rtl="0"/>
            <a:r>
              <a:rPr lang="lv-LV" noProof="0"/>
              <a:t>Otrais līmenis</a:t>
            </a:r>
          </a:p>
          <a:p>
            <a:pPr lvl="2" rtl="0"/>
            <a:r>
              <a:rPr lang="lv-LV" noProof="0"/>
              <a:t>Trešais līmenis</a:t>
            </a:r>
          </a:p>
          <a:p>
            <a:pPr lvl="3" rtl="0"/>
            <a:r>
              <a:rPr lang="lv-LV" noProof="0"/>
              <a:t>Ceturtais līmenis</a:t>
            </a:r>
          </a:p>
          <a:p>
            <a:pPr lvl="4" rtl="0"/>
            <a:r>
              <a:rPr lang="lv-LV" noProof="0"/>
              <a:t>Piektais līmenis</a:t>
            </a: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v-LV" noProof="0"/>
              <a:t>Kājenes pievienošana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ADF6228-0363-410E-AE4B-EC61A966C164}" type="datetime1">
              <a:rPr lang="lv-LV" noProof="0" smtClean="0"/>
              <a:t>19.05.2025</a:t>
            </a:fld>
            <a:endParaRPr lang="lv-LV" noProof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lv-LV" noProof="0" smtClean="0"/>
              <a:t>‹#›</a:t>
            </a:fld>
            <a:endParaRPr lang="lv-LV" noProof="0"/>
          </a:p>
        </p:txBody>
      </p:sp>
    </p:spTree>
    <p:extLst>
      <p:ext uri="{BB962C8B-B14F-4D97-AF65-F5344CB8AC3E}">
        <p14:creationId xmlns:p14="http://schemas.microsoft.com/office/powerpoint/2010/main" val="3193141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lv-LV" noProof="0"/>
              <a:t>Noklikšķiniet, lai rediģētu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lv-LV" noProof="0"/>
              <a:t>Noklikšķiniet, lai rediģētu šablona tekstu stilus</a:t>
            </a:r>
          </a:p>
          <a:p>
            <a:pPr lvl="1" rtl="0"/>
            <a:r>
              <a:rPr lang="lv-LV" noProof="0"/>
              <a:t>Otrais līmenis</a:t>
            </a:r>
          </a:p>
          <a:p>
            <a:pPr lvl="2" rtl="0"/>
            <a:r>
              <a:rPr lang="lv-LV" noProof="0"/>
              <a:t>Trešais līmenis</a:t>
            </a:r>
          </a:p>
          <a:p>
            <a:pPr lvl="3" rtl="0"/>
            <a:r>
              <a:rPr lang="lv-LV" noProof="0"/>
              <a:t>Ceturtais līmenis</a:t>
            </a:r>
          </a:p>
          <a:p>
            <a:pPr lvl="4" rtl="0"/>
            <a:r>
              <a:rPr lang="lv-LV" noProof="0"/>
              <a:t>Piektais līmenis</a:t>
            </a: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v-LV" noProof="0"/>
              <a:t>Kājenes pievienošana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041C233-E988-40A4-A4A6-C81BB6FEA29B}" type="datetime1">
              <a:rPr lang="lv-LV" noProof="0" smtClean="0"/>
              <a:t>19.05.2025</a:t>
            </a:fld>
            <a:endParaRPr lang="lv-LV" noProof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lv-LV" noProof="0" smtClean="0"/>
              <a:t>‹#›</a:t>
            </a:fld>
            <a:endParaRPr lang="lv-LV" noProof="0"/>
          </a:p>
        </p:txBody>
      </p:sp>
    </p:spTree>
    <p:extLst>
      <p:ext uri="{BB962C8B-B14F-4D97-AF65-F5344CB8AC3E}">
        <p14:creationId xmlns:p14="http://schemas.microsoft.com/office/powerpoint/2010/main" val="327639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 hasCustomPrompt="1"/>
          </p:nvPr>
        </p:nvSpPr>
        <p:spPr>
          <a:xfrm>
            <a:off x="1065491" y="533400"/>
            <a:ext cx="8689063" cy="2286000"/>
          </a:xfrm>
        </p:spPr>
        <p:txBody>
          <a:bodyPr rtlCol="0" anchor="b">
            <a:normAutofit/>
          </a:bodyPr>
          <a:lstStyle>
            <a:lvl1pPr algn="l">
              <a:defRPr sz="5400" b="1" cap="none" baseline="0"/>
            </a:lvl1pPr>
          </a:lstStyle>
          <a:p>
            <a:pPr rtl="0"/>
            <a:r>
              <a:rPr lang="lv-LV" noProof="0"/>
              <a:t>Noklikšķiniet, lai rediģētu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 hasCustomPrompt="1"/>
          </p:nvPr>
        </p:nvSpPr>
        <p:spPr>
          <a:xfrm>
            <a:off x="1065491" y="3124200"/>
            <a:ext cx="8689063" cy="1371600"/>
          </a:xfrm>
        </p:spPr>
        <p:txBody>
          <a:bodyPr rtlCol="0" anchor="t">
            <a:normAutofit/>
          </a:bodyPr>
          <a:lstStyle>
            <a:lvl1pPr marL="0" indent="0">
              <a:spcBef>
                <a:spcPts val="600"/>
              </a:spcBef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lv-LV" noProof="0"/>
              <a:t>Noklikšķiniet, lai rediģētu šablona tekstu stilus</a:t>
            </a: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v-LV" noProof="0"/>
              <a:t>Kājenes pievienošana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552223B-A05B-4035-98AB-66E0425110D2}" type="datetime1">
              <a:rPr lang="lv-LV" noProof="0" smtClean="0"/>
              <a:t>19.05.2025</a:t>
            </a:fld>
            <a:endParaRPr lang="lv-LV" noProof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lv-LV" noProof="0" smtClean="0"/>
              <a:t>‹#›</a:t>
            </a:fld>
            <a:endParaRPr lang="lv-LV" noProof="0"/>
          </a:p>
        </p:txBody>
      </p:sp>
    </p:spTree>
    <p:extLst>
      <p:ext uri="{BB962C8B-B14F-4D97-AF65-F5344CB8AC3E}">
        <p14:creationId xmlns:p14="http://schemas.microsoft.com/office/powerpoint/2010/main" val="3611037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lv-LV" noProof="0"/>
              <a:t>Noklikšķiniet, lai rediģētu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 hasCustomPrompt="1"/>
          </p:nvPr>
        </p:nvSpPr>
        <p:spPr>
          <a:xfrm>
            <a:off x="1065489" y="1828800"/>
            <a:ext cx="4253068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lv-LV" noProof="0"/>
              <a:t>Noklikšķiniet, lai rediģētu šablona tekstu stilus</a:t>
            </a:r>
          </a:p>
          <a:p>
            <a:pPr lvl="1" rtl="0"/>
            <a:r>
              <a:rPr lang="lv-LV" noProof="0"/>
              <a:t>Otrais līmenis</a:t>
            </a:r>
          </a:p>
          <a:p>
            <a:pPr lvl="2" rtl="0"/>
            <a:r>
              <a:rPr lang="lv-LV" noProof="0"/>
              <a:t>Trešais līmenis</a:t>
            </a:r>
          </a:p>
          <a:p>
            <a:pPr lvl="3" rtl="0"/>
            <a:r>
              <a:rPr lang="lv-LV" noProof="0"/>
              <a:t>Ceturtais līmenis</a:t>
            </a:r>
          </a:p>
          <a:p>
            <a:pPr lvl="4" rtl="0"/>
            <a:r>
              <a:rPr lang="lv-LV" noProof="0"/>
              <a:t>Piektais līmenis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 hasCustomPrompt="1"/>
          </p:nvPr>
        </p:nvSpPr>
        <p:spPr>
          <a:xfrm>
            <a:off x="5466021" y="1828800"/>
            <a:ext cx="4253068" cy="4191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lv-LV" noProof="0"/>
              <a:t>Noklikšķiniet, lai rediģētu šablona tekstu stilus</a:t>
            </a:r>
          </a:p>
          <a:p>
            <a:pPr lvl="1" rtl="0"/>
            <a:r>
              <a:rPr lang="lv-LV" noProof="0"/>
              <a:t>Otrais līmenis</a:t>
            </a:r>
          </a:p>
          <a:p>
            <a:pPr lvl="2" rtl="0"/>
            <a:r>
              <a:rPr lang="lv-LV" noProof="0"/>
              <a:t>Trešais līmenis</a:t>
            </a:r>
          </a:p>
          <a:p>
            <a:pPr lvl="3" rtl="0"/>
            <a:r>
              <a:rPr lang="lv-LV" noProof="0"/>
              <a:t>Ceturtais līmenis</a:t>
            </a:r>
          </a:p>
          <a:p>
            <a:pPr lvl="4" rtl="0"/>
            <a:r>
              <a:rPr lang="lv-LV" noProof="0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v-LV" noProof="0"/>
              <a:t>Kājenes pievienošana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D053AA0-7787-4B25-A32A-11BF64140D0C}" type="datetime1">
              <a:rPr lang="lv-LV" noProof="0" smtClean="0"/>
              <a:t>19.05.2025</a:t>
            </a:fld>
            <a:endParaRPr lang="lv-LV" noProof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lv-LV" noProof="0" smtClean="0"/>
              <a:t>‹#›</a:t>
            </a:fld>
            <a:endParaRPr lang="lv-LV" noProof="0"/>
          </a:p>
        </p:txBody>
      </p:sp>
    </p:spTree>
    <p:extLst>
      <p:ext uri="{BB962C8B-B14F-4D97-AF65-F5344CB8AC3E}">
        <p14:creationId xmlns:p14="http://schemas.microsoft.com/office/powerpoint/2010/main" val="1222999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 hasCustomPrompt="1"/>
          </p:nvPr>
        </p:nvSpPr>
        <p:spPr>
          <a:xfrm>
            <a:off x="1065488" y="533400"/>
            <a:ext cx="8689065" cy="1066800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lv-LV" noProof="0"/>
              <a:t>Noklikšķiniet, lai rediģētu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 hasCustomPrompt="1"/>
          </p:nvPr>
        </p:nvSpPr>
        <p:spPr>
          <a:xfrm>
            <a:off x="1065490" y="1828800"/>
            <a:ext cx="4253068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lv-LV" noProof="0"/>
              <a:t>Noklikšķiniet, lai rediģētu šablona tekstu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 hasCustomPrompt="1"/>
          </p:nvPr>
        </p:nvSpPr>
        <p:spPr>
          <a:xfrm>
            <a:off x="1065490" y="2590800"/>
            <a:ext cx="4253068" cy="3429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lv-LV" noProof="0"/>
              <a:t>Noklikšķiniet, lai rediģētu šablona tekstu stilus</a:t>
            </a:r>
          </a:p>
          <a:p>
            <a:pPr lvl="1" rtl="0"/>
            <a:r>
              <a:rPr lang="lv-LV" noProof="0"/>
              <a:t>Otrais līmenis</a:t>
            </a:r>
          </a:p>
          <a:p>
            <a:pPr lvl="2" rtl="0"/>
            <a:r>
              <a:rPr lang="lv-LV" noProof="0"/>
              <a:t>Trešais līmenis</a:t>
            </a:r>
          </a:p>
          <a:p>
            <a:pPr lvl="3" rtl="0"/>
            <a:r>
              <a:rPr lang="lv-LV" noProof="0"/>
              <a:t>Ceturtais līmenis</a:t>
            </a:r>
          </a:p>
          <a:p>
            <a:pPr lvl="4" rtl="0"/>
            <a:r>
              <a:rPr lang="lv-LV" noProof="0"/>
              <a:t>Piektais līmenis</a:t>
            </a:r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 hasCustomPrompt="1"/>
          </p:nvPr>
        </p:nvSpPr>
        <p:spPr>
          <a:xfrm>
            <a:off x="5501485" y="1828800"/>
            <a:ext cx="4253068" cy="685801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lv-LV" noProof="0"/>
              <a:t>Noklikšķiniet, lai rediģētu šablona tekstu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 hasCustomPrompt="1"/>
          </p:nvPr>
        </p:nvSpPr>
        <p:spPr>
          <a:xfrm>
            <a:off x="5501485" y="2590800"/>
            <a:ext cx="4253068" cy="34290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lv-LV" noProof="0"/>
              <a:t>Noklikšķiniet, lai rediģētu šablona tekstu stilus</a:t>
            </a:r>
          </a:p>
          <a:p>
            <a:pPr lvl="1" rtl="0"/>
            <a:r>
              <a:rPr lang="lv-LV" noProof="0"/>
              <a:t>Otrais līmenis</a:t>
            </a:r>
          </a:p>
          <a:p>
            <a:pPr lvl="2" rtl="0"/>
            <a:r>
              <a:rPr lang="lv-LV" noProof="0"/>
              <a:t>Trešais līmenis</a:t>
            </a:r>
          </a:p>
          <a:p>
            <a:pPr lvl="3" rtl="0"/>
            <a:r>
              <a:rPr lang="lv-LV" noProof="0"/>
              <a:t>Ceturtais līmenis</a:t>
            </a:r>
          </a:p>
          <a:p>
            <a:pPr lvl="4" rtl="0"/>
            <a:r>
              <a:rPr lang="lv-LV" noProof="0"/>
              <a:t>Piektais līmenis</a:t>
            </a:r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v-LV" noProof="0"/>
              <a:t>Kājenes pievienošana</a:t>
            </a:r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F0832FE-FA82-47CF-858C-402161BDDFFD}" type="datetime1">
              <a:rPr lang="lv-LV" noProof="0" smtClean="0"/>
              <a:t>19.05.2025</a:t>
            </a:fld>
            <a:endParaRPr lang="lv-LV" noProof="0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lv-LV" noProof="0" smtClean="0"/>
              <a:t>‹#›</a:t>
            </a:fld>
            <a:endParaRPr lang="lv-LV" noProof="0"/>
          </a:p>
        </p:txBody>
      </p:sp>
    </p:spTree>
    <p:extLst>
      <p:ext uri="{BB962C8B-B14F-4D97-AF65-F5344CB8AC3E}">
        <p14:creationId xmlns:p14="http://schemas.microsoft.com/office/powerpoint/2010/main" val="1452689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lv-LV" noProof="0"/>
              <a:t>Noklikšķiniet, lai rediģētu šablona virsraksta stilu</a:t>
            </a:r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v-LV" noProof="0"/>
              <a:t>Kājenes pievienošana</a:t>
            </a:r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C4E38D-007A-480B-989B-6AC2E18A84DA}" type="datetime1">
              <a:rPr lang="lv-LV" noProof="0" smtClean="0"/>
              <a:t>19.05.2025</a:t>
            </a:fld>
            <a:endParaRPr lang="lv-LV" noProof="0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lv-LV" noProof="0" smtClean="0"/>
              <a:t>‹#›</a:t>
            </a:fld>
            <a:endParaRPr lang="lv-LV" noProof="0"/>
          </a:p>
        </p:txBody>
      </p:sp>
    </p:spTree>
    <p:extLst>
      <p:ext uri="{BB962C8B-B14F-4D97-AF65-F5344CB8AC3E}">
        <p14:creationId xmlns:p14="http://schemas.microsoft.com/office/powerpoint/2010/main" val="2196437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v-LV" noProof="0"/>
              <a:t>Kājenes pievienošana</a:t>
            </a:r>
          </a:p>
        </p:txBody>
      </p:sp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B3EB02-0F67-4F6D-A342-B9AACBC345B3}" type="datetime1">
              <a:rPr lang="lv-LV" noProof="0" smtClean="0"/>
              <a:t>19.05.2025</a:t>
            </a:fld>
            <a:endParaRPr lang="lv-LV" noProof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lv-LV" noProof="0" smtClean="0"/>
              <a:t>‹#›</a:t>
            </a:fld>
            <a:endParaRPr lang="lv-LV" noProof="0"/>
          </a:p>
        </p:txBody>
      </p:sp>
    </p:spTree>
    <p:extLst>
      <p:ext uri="{BB962C8B-B14F-4D97-AF65-F5344CB8AC3E}">
        <p14:creationId xmlns:p14="http://schemas.microsoft.com/office/powerpoint/2010/main" val="2158393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 hasCustomPrompt="1"/>
          </p:nvPr>
        </p:nvSpPr>
        <p:spPr>
          <a:xfrm>
            <a:off x="1065490" y="533400"/>
            <a:ext cx="4115872" cy="1524000"/>
          </a:xfrm>
        </p:spPr>
        <p:txBody>
          <a:bodyPr rtlCol="0" anchor="b">
            <a:normAutofit/>
          </a:bodyPr>
          <a:lstStyle>
            <a:lvl1pPr algn="l">
              <a:defRPr sz="3600" b="1"/>
            </a:lvl1pPr>
          </a:lstStyle>
          <a:p>
            <a:pPr rtl="0"/>
            <a:r>
              <a:rPr lang="lv-LV" noProof="0"/>
              <a:t>Noklikšķiniet, lai rediģētu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 hasCustomPrompt="1"/>
          </p:nvPr>
        </p:nvSpPr>
        <p:spPr>
          <a:xfrm>
            <a:off x="5867341" y="533400"/>
            <a:ext cx="5868928" cy="54864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lv-LV" noProof="0"/>
              <a:t>Noklikšķiniet, lai rediģētu šablona tekstu stilus</a:t>
            </a:r>
          </a:p>
          <a:p>
            <a:pPr lvl="1" rtl="0"/>
            <a:r>
              <a:rPr lang="lv-LV" noProof="0"/>
              <a:t>Otrais līmenis</a:t>
            </a:r>
          </a:p>
          <a:p>
            <a:pPr lvl="2" rtl="0"/>
            <a:r>
              <a:rPr lang="lv-LV" noProof="0"/>
              <a:t>Trešais līmenis</a:t>
            </a:r>
          </a:p>
          <a:p>
            <a:pPr lvl="3" rtl="0"/>
            <a:r>
              <a:rPr lang="lv-LV" noProof="0"/>
              <a:t>Ceturtais līmenis</a:t>
            </a:r>
          </a:p>
          <a:p>
            <a:pPr lvl="4" rtl="0"/>
            <a:r>
              <a:rPr lang="lv-LV" noProof="0"/>
              <a:t>Piektais līmenis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 hasCustomPrompt="1"/>
          </p:nvPr>
        </p:nvSpPr>
        <p:spPr>
          <a:xfrm>
            <a:off x="1065490" y="2209800"/>
            <a:ext cx="4115872" cy="38100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lv-LV" noProof="0"/>
              <a:t>Noklikšķiniet, lai rediģētu šablona tekstu stilus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lv-LV" noProof="0"/>
              <a:t>Kājenes pievienošana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BDB12F0-11AC-41AA-B453-0F95CE820909}" type="datetime1">
              <a:rPr lang="lv-LV" noProof="0" smtClean="0"/>
              <a:t>19.05.2025</a:t>
            </a:fld>
            <a:endParaRPr lang="lv-LV" noProof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AEAE4A8-A6E5-453E-B946-FB774B73F48C}" type="slidenum">
              <a:rPr lang="lv-LV" noProof="0" smtClean="0"/>
              <a:t>‹#›</a:t>
            </a:fld>
            <a:endParaRPr lang="lv-LV" noProof="0"/>
          </a:p>
        </p:txBody>
      </p:sp>
    </p:spTree>
    <p:extLst>
      <p:ext uri="{BB962C8B-B14F-4D97-AF65-F5344CB8AC3E}">
        <p14:creationId xmlns:p14="http://schemas.microsoft.com/office/powerpoint/2010/main" val="180407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 hasCustomPrompt="1"/>
          </p:nvPr>
        </p:nvSpPr>
        <p:spPr>
          <a:xfrm>
            <a:off x="1065490" y="533400"/>
            <a:ext cx="4115872" cy="1524000"/>
          </a:xfrm>
        </p:spPr>
        <p:txBody>
          <a:bodyPr rtlCol="0" anchor="b">
            <a:noAutofit/>
          </a:bodyPr>
          <a:lstStyle>
            <a:lvl1pPr algn="l">
              <a:defRPr sz="3600" b="1"/>
            </a:lvl1pPr>
          </a:lstStyle>
          <a:p>
            <a:pPr rtl="0"/>
            <a:r>
              <a:rPr lang="lv-LV" noProof="0"/>
              <a:t>Noklikšķiniet, lai rediģētu šablona virsraksta stilu</a:t>
            </a:r>
          </a:p>
        </p:txBody>
      </p:sp>
      <p:sp>
        <p:nvSpPr>
          <p:cNvPr id="3" name="Attēla vietturis 2" descr="Tukšs vietturis attēla pievienošanai. Noklikšķiniet uz viettura un atlasiet pievienojamo attēlu"/>
          <p:cNvSpPr>
            <a:spLocks noGrp="1"/>
          </p:cNvSpPr>
          <p:nvPr>
            <p:ph type="pic" idx="1"/>
          </p:nvPr>
        </p:nvSpPr>
        <p:spPr>
          <a:xfrm>
            <a:off x="5867340" y="533400"/>
            <a:ext cx="5781679" cy="5791200"/>
          </a:xfrm>
          <a:ln w="50800">
            <a:solidFill>
              <a:schemeClr val="tx1">
                <a:lumMod val="65000"/>
                <a:lumOff val="35000"/>
              </a:schemeClr>
            </a:solidFill>
            <a:miter lim="800000"/>
          </a:ln>
        </p:spPr>
        <p:txBody>
          <a:bodyPr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lv-LV" noProof="0"/>
              <a:t>Noklikšķiniet uz ikonas, lai pievienotu attēlu</a:t>
            </a:r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 hasCustomPrompt="1"/>
          </p:nvPr>
        </p:nvSpPr>
        <p:spPr>
          <a:xfrm>
            <a:off x="1065490" y="2209800"/>
            <a:ext cx="4115872" cy="3810000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lv-LV" noProof="0"/>
              <a:t>Noklikšķiniet, lai rediģētu šablona tekstu stilus</a:t>
            </a:r>
          </a:p>
        </p:txBody>
      </p:sp>
    </p:spTree>
    <p:extLst>
      <p:ext uri="{BB962C8B-B14F-4D97-AF65-F5344CB8AC3E}">
        <p14:creationId xmlns:p14="http://schemas.microsoft.com/office/powerpoint/2010/main" val="2733633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 bwMode="auto">
          <a:xfrm>
            <a:off x="1065490" y="533400"/>
            <a:ext cx="8689064" cy="1066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lv-LV" noProof="0"/>
              <a:t>Noklikšķiniet, lai rediģētu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1065490" y="1828800"/>
            <a:ext cx="8689064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lv-LV" noProof="0"/>
              <a:t>Noklikšķiniet, lai rediģētu šablona tekstu stilus</a:t>
            </a:r>
          </a:p>
          <a:p>
            <a:pPr lvl="1" rtl="0"/>
            <a:r>
              <a:rPr lang="lv-LV" noProof="0"/>
              <a:t>Otrais līmenis</a:t>
            </a:r>
          </a:p>
          <a:p>
            <a:pPr lvl="2" rtl="0"/>
            <a:r>
              <a:rPr lang="lv-LV" noProof="0"/>
              <a:t>Trešais līmenis</a:t>
            </a:r>
          </a:p>
          <a:p>
            <a:pPr lvl="3" rtl="0"/>
            <a:r>
              <a:rPr lang="lv-LV" noProof="0"/>
              <a:t>Ceturtais līmenis</a:t>
            </a:r>
          </a:p>
          <a:p>
            <a:pPr lvl="4" rtl="0"/>
            <a:r>
              <a:rPr lang="lv-LV" noProof="0"/>
              <a:t>Piektais līmenis</a:t>
            </a:r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1065491" y="6155268"/>
            <a:ext cx="5654560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lv-LV" noProof="0"/>
              <a:t>Kājenes pievienošana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6934418" y="6155268"/>
            <a:ext cx="1371957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7D198768-6746-4659-B5A0-81ADF8EECE8D}" type="datetime1">
              <a:rPr lang="lv-LV" noProof="0" smtClean="0"/>
              <a:t>19.05.2025</a:t>
            </a:fld>
            <a:endParaRPr lang="lv-LV" noProof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8535035" y="6155268"/>
            <a:ext cx="1219519" cy="2730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AAEAE4A8-A6E5-453E-B946-FB774B73F48C}" type="slidenum">
              <a:rPr lang="lv-LV" noProof="0" smtClean="0"/>
              <a:pPr/>
              <a:t>‹#›</a:t>
            </a:fld>
            <a:endParaRPr lang="lv-LV" noProof="0"/>
          </a:p>
        </p:txBody>
      </p:sp>
    </p:spTree>
    <p:extLst>
      <p:ext uri="{BB962C8B-B14F-4D97-AF65-F5344CB8AC3E}">
        <p14:creationId xmlns:p14="http://schemas.microsoft.com/office/powerpoint/2010/main" val="189491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>
            <a:lumMod val="65000"/>
            <a:lumOff val="35000"/>
          </a:schemeClr>
        </a:buClr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44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37160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50876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45920" indent="-13716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irsraksts 3"/>
          <p:cNvSpPr>
            <a:spLocks noGrp="1"/>
          </p:cNvSpPr>
          <p:nvPr>
            <p:ph type="ctrTitle"/>
          </p:nvPr>
        </p:nvSpPr>
        <p:spPr>
          <a:xfrm>
            <a:off x="1066801" y="533401"/>
            <a:ext cx="6399227" cy="2514601"/>
          </a:xfrm>
        </p:spPr>
        <p:txBody>
          <a:bodyPr rtlCol="0">
            <a:normAutofit fontScale="90000"/>
          </a:bodyPr>
          <a:lstStyle/>
          <a:p>
            <a:pPr rtl="0">
              <a:lnSpc>
                <a:spcPct val="100000"/>
              </a:lnSpc>
            </a:pPr>
            <a:r>
              <a:rPr lang="lv-LV" dirty="0"/>
              <a:t>SIA «Lauma A» informatīvais ziņojums Aizkraukles novada domei par kapitālsabiedrības darbību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type="subTitle" idx="1"/>
          </p:nvPr>
        </p:nvSpPr>
        <p:spPr>
          <a:xfrm>
            <a:off x="5303913" y="4927600"/>
            <a:ext cx="5029201" cy="1397000"/>
          </a:xfrm>
        </p:spPr>
        <p:txBody>
          <a:bodyPr rtlCol="0"/>
          <a:lstStyle/>
          <a:p>
            <a:pPr rtl="0"/>
            <a:r>
              <a:rPr lang="lv-LV" dirty="0"/>
              <a:t>21.05.2025</a:t>
            </a:r>
          </a:p>
          <a:p>
            <a:pPr rtl="0"/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47047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2BDFFEF-04E5-2321-A781-49D9E2ED19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987" y="669303"/>
            <a:ext cx="9634192" cy="5882325"/>
          </a:xfrm>
        </p:spPr>
        <p:txBody>
          <a:bodyPr>
            <a:normAutofit fontScale="55000" lnSpcReduction="20000"/>
          </a:bodyPr>
          <a:lstStyle/>
          <a:p>
            <a:pPr indent="457200" algn="just">
              <a:lnSpc>
                <a:spcPct val="150000"/>
              </a:lnSpc>
              <a:spcBef>
                <a:spcPts val="600"/>
              </a:spcBef>
              <a:buNone/>
            </a:pPr>
            <a:r>
              <a:rPr lang="lv-LV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Sabiedrība apsaimnieko 65 daudzdzīvokļu dzīvojamās mājas Aizkrauklē, 1 daudzstāvu dzīvojamo māju Jaunjelgavas pilsētās un 1 daudzdzīvokļu dzīvojamo māju Bebru pagastā ar kopējo dzīvojamo māju apsaimniekošanas platību ir 1 59 336.76 m</a:t>
            </a:r>
            <a:r>
              <a:rPr lang="lv-LV" sz="3200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lv-LV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Sabiedrības apsaimniekošanā ir aptuveni 90% no Aizkraukles pilsētā un Aizkraukles pagastā esošajām daudzdzīvokļu dzīvojamajām mājām. Pārskata gadā Sabiedrībai bija šādi darbības virzieni:</a:t>
            </a:r>
          </a:p>
          <a:p>
            <a:pPr marL="34290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lv-LV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dzīvojamo māju pārvaldīšana un apsaimniekošana, veido 74% ( no neto apgrozījuma 1 544 706 EUR),</a:t>
            </a:r>
          </a:p>
          <a:p>
            <a:pPr marL="34290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lv-LV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starpniecība komunālo maksājumu iekasēšanā no iedzīvotājiem – 24.3 %,(500 286 EUR)</a:t>
            </a:r>
            <a:endParaRPr lang="lv-LV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lv-LV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ieņēmumi no blakus darbības – 1.5 %, (31 378 EUR)</a:t>
            </a:r>
            <a:endParaRPr lang="lv-LV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lv-LV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nedzīvojamā fonda apsaimniekošana – 0 %, (salīdzinājumā ar 8653 EUR 2023. gadā)</a:t>
            </a:r>
          </a:p>
          <a:p>
            <a:pPr marL="34290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lv-LV" sz="33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Neto apgrozījums 2024. gadā sasniedza 2 076 370 EUR, kas ir par 276 877 EUR jeb 15,4% vairāk nekā 2023. gadā (1 800 493 EUR). </a:t>
            </a:r>
          </a:p>
          <a:p>
            <a:pPr marL="342900" lvl="0" indent="-3429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lv-LV" sz="33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Uzņēmums 2024.gadu noslēdza ar </a:t>
            </a:r>
            <a:r>
              <a:rPr lang="lv-LV" sz="33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65 725 EUR peļņu.</a:t>
            </a:r>
            <a:endParaRPr lang="lv-LV" sz="33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lv-LV" sz="2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0913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atura vietturis 3">
            <a:extLst>
              <a:ext uri="{FF2B5EF4-FFF2-40B4-BE49-F238E27FC236}">
                <a16:creationId xmlns:a16="http://schemas.microsoft.com/office/drawing/2014/main" id="{BCC3B035-BD6E-71BA-3D0E-C10A3ED97B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1740563"/>
              </p:ext>
            </p:extLst>
          </p:nvPr>
        </p:nvGraphicFramePr>
        <p:xfrm>
          <a:off x="1263192" y="327331"/>
          <a:ext cx="9445659" cy="62033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135667">
                  <a:extLst>
                    <a:ext uri="{9D8B030D-6E8A-4147-A177-3AD203B41FA5}">
                      <a16:colId xmlns:a16="http://schemas.microsoft.com/office/drawing/2014/main" val="1209544297"/>
                    </a:ext>
                  </a:extLst>
                </a:gridCol>
                <a:gridCol w="1327498">
                  <a:extLst>
                    <a:ext uri="{9D8B030D-6E8A-4147-A177-3AD203B41FA5}">
                      <a16:colId xmlns:a16="http://schemas.microsoft.com/office/drawing/2014/main" val="2532064833"/>
                    </a:ext>
                  </a:extLst>
                </a:gridCol>
                <a:gridCol w="1327498">
                  <a:extLst>
                    <a:ext uri="{9D8B030D-6E8A-4147-A177-3AD203B41FA5}">
                      <a16:colId xmlns:a16="http://schemas.microsoft.com/office/drawing/2014/main" val="2785709708"/>
                    </a:ext>
                  </a:extLst>
                </a:gridCol>
                <a:gridCol w="1327498">
                  <a:extLst>
                    <a:ext uri="{9D8B030D-6E8A-4147-A177-3AD203B41FA5}">
                      <a16:colId xmlns:a16="http://schemas.microsoft.com/office/drawing/2014/main" val="2571863373"/>
                    </a:ext>
                  </a:extLst>
                </a:gridCol>
                <a:gridCol w="1327498">
                  <a:extLst>
                    <a:ext uri="{9D8B030D-6E8A-4147-A177-3AD203B41FA5}">
                      <a16:colId xmlns:a16="http://schemas.microsoft.com/office/drawing/2014/main" val="3477848390"/>
                    </a:ext>
                  </a:extLst>
                </a:gridCol>
              </a:tblGrid>
              <a:tr h="27289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fr-FR" sz="2800" u="none" strike="noStrike" dirty="0">
                          <a:effectLst/>
                        </a:rPr>
                        <a:t>Samaksātie nodokļi un nodevas par 2022.-2024.g.</a:t>
                      </a:r>
                      <a:endParaRPr lang="fr-FR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0046244"/>
                  </a:ext>
                </a:extLst>
              </a:tr>
              <a:tr h="272890">
                <a:tc>
                  <a:txBody>
                    <a:bodyPr/>
                    <a:lstStyle/>
                    <a:p>
                      <a:pPr algn="l" fontAlgn="b"/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extLst>
                  <a:ext uri="{0D108BD9-81ED-4DB2-BD59-A6C34878D82A}">
                    <a16:rowId xmlns:a16="http://schemas.microsoft.com/office/drawing/2014/main" val="2018726329"/>
                  </a:ext>
                </a:extLst>
              </a:tr>
              <a:tr h="450861"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u="none" strike="noStrike" dirty="0">
                          <a:effectLst/>
                        </a:rPr>
                        <a:t> 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u="none" strike="noStrike">
                          <a:effectLst/>
                        </a:rPr>
                        <a:t>2022.g.</a:t>
                      </a:r>
                      <a:endParaRPr lang="lv-LV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u="none" strike="noStrike">
                          <a:effectLst/>
                        </a:rPr>
                        <a:t>2023.g.</a:t>
                      </a:r>
                      <a:endParaRPr lang="lv-LV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u="none" strike="noStrike">
                          <a:effectLst/>
                        </a:rPr>
                        <a:t>2024.g.</a:t>
                      </a:r>
                      <a:endParaRPr lang="lv-LV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u="none" strike="noStrike">
                          <a:effectLst/>
                        </a:rPr>
                        <a:t>Kopā</a:t>
                      </a:r>
                      <a:endParaRPr lang="lv-LV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extLst>
                  <a:ext uri="{0D108BD9-81ED-4DB2-BD59-A6C34878D82A}">
                    <a16:rowId xmlns:a16="http://schemas.microsoft.com/office/drawing/2014/main" val="1303990291"/>
                  </a:ext>
                </a:extLst>
              </a:tr>
              <a:tr h="450861">
                <a:tc>
                  <a:txBody>
                    <a:bodyPr/>
                    <a:lstStyle/>
                    <a:p>
                      <a:pPr algn="l" fontAlgn="b"/>
                      <a:r>
                        <a:rPr lang="lv-LV" sz="2000" u="none" strike="noStrike" dirty="0">
                          <a:effectLst/>
                        </a:rPr>
                        <a:t>Pievienotās vērtības nodoklis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156838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209222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b="1" u="none" strike="noStrike" dirty="0">
                          <a:effectLst/>
                        </a:rPr>
                        <a:t>393984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760044</a:t>
                      </a:r>
                      <a:endParaRPr lang="lv-LV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extLst>
                  <a:ext uri="{0D108BD9-81ED-4DB2-BD59-A6C34878D82A}">
                    <a16:rowId xmlns:a16="http://schemas.microsoft.com/office/drawing/2014/main" val="1889417226"/>
                  </a:ext>
                </a:extLst>
              </a:tr>
              <a:tr h="450861">
                <a:tc>
                  <a:txBody>
                    <a:bodyPr/>
                    <a:lstStyle/>
                    <a:p>
                      <a:pPr algn="l" fontAlgn="b"/>
                      <a:r>
                        <a:rPr lang="lv-LV" sz="2000" u="none" strike="noStrike">
                          <a:effectLst/>
                        </a:rPr>
                        <a:t>Iedzīvotāju ienākuma nodoklis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78624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86672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b="1" u="none" strike="noStrike" dirty="0">
                          <a:effectLst/>
                        </a:rPr>
                        <a:t>92641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257937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extLst>
                  <a:ext uri="{0D108BD9-81ED-4DB2-BD59-A6C34878D82A}">
                    <a16:rowId xmlns:a16="http://schemas.microsoft.com/office/drawing/2014/main" val="3280767754"/>
                  </a:ext>
                </a:extLst>
              </a:tr>
              <a:tr h="450861">
                <a:tc>
                  <a:txBody>
                    <a:bodyPr/>
                    <a:lstStyle/>
                    <a:p>
                      <a:pPr algn="l" fontAlgn="b"/>
                      <a:r>
                        <a:rPr lang="lv-LV" sz="2000" u="none" strike="noStrike">
                          <a:effectLst/>
                        </a:rPr>
                        <a:t>Valsts sociālās apdrošināšanas obligātās iemaksas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205537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226006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b="1" u="none" strike="noStrike" dirty="0">
                          <a:effectLst/>
                        </a:rPr>
                        <a:t>223254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654797</a:t>
                      </a:r>
                      <a:endParaRPr lang="lv-LV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extLst>
                  <a:ext uri="{0D108BD9-81ED-4DB2-BD59-A6C34878D82A}">
                    <a16:rowId xmlns:a16="http://schemas.microsoft.com/office/drawing/2014/main" val="3443599127"/>
                  </a:ext>
                </a:extLst>
              </a:tr>
              <a:tr h="450861">
                <a:tc>
                  <a:txBody>
                    <a:bodyPr/>
                    <a:lstStyle/>
                    <a:p>
                      <a:pPr algn="l" fontAlgn="b"/>
                      <a:r>
                        <a:rPr lang="lv-LV" sz="2000" u="none" strike="noStrike" dirty="0">
                          <a:effectLst/>
                        </a:rPr>
                        <a:t>Riska nodeva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294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275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250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819</a:t>
                      </a:r>
                      <a:endParaRPr lang="lv-LV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extLst>
                  <a:ext uri="{0D108BD9-81ED-4DB2-BD59-A6C34878D82A}">
                    <a16:rowId xmlns:a16="http://schemas.microsoft.com/office/drawing/2014/main" val="1268513847"/>
                  </a:ext>
                </a:extLst>
              </a:tr>
              <a:tr h="450861">
                <a:tc>
                  <a:txBody>
                    <a:bodyPr/>
                    <a:lstStyle/>
                    <a:p>
                      <a:pPr algn="l" fontAlgn="b"/>
                      <a:r>
                        <a:rPr lang="lv-LV" sz="2000" u="none" strike="noStrike">
                          <a:effectLst/>
                        </a:rPr>
                        <a:t>Nekustamā īpašuma nodoklis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4392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3546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3463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11401</a:t>
                      </a:r>
                      <a:endParaRPr lang="lv-LV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extLst>
                  <a:ext uri="{0D108BD9-81ED-4DB2-BD59-A6C34878D82A}">
                    <a16:rowId xmlns:a16="http://schemas.microsoft.com/office/drawing/2014/main" val="4116348245"/>
                  </a:ext>
                </a:extLst>
              </a:tr>
              <a:tr h="450861">
                <a:tc>
                  <a:txBody>
                    <a:bodyPr/>
                    <a:lstStyle/>
                    <a:p>
                      <a:pPr algn="l" fontAlgn="b"/>
                      <a:r>
                        <a:rPr lang="lv-LV" sz="2000" u="none" strike="noStrike">
                          <a:effectLst/>
                        </a:rPr>
                        <a:t>Uzņēmuma vieglo transportlīdzekļu nodoklis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0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0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363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363</a:t>
                      </a:r>
                      <a:endParaRPr lang="lv-LV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extLst>
                  <a:ext uri="{0D108BD9-81ED-4DB2-BD59-A6C34878D82A}">
                    <a16:rowId xmlns:a16="http://schemas.microsoft.com/office/drawing/2014/main" val="3185616076"/>
                  </a:ext>
                </a:extLst>
              </a:tr>
              <a:tr h="450861">
                <a:tc>
                  <a:txBody>
                    <a:bodyPr/>
                    <a:lstStyle/>
                    <a:p>
                      <a:pPr algn="l" fontAlgn="b"/>
                      <a:r>
                        <a:rPr lang="lv-LV" sz="2000" u="none" strike="noStrike">
                          <a:effectLst/>
                        </a:rPr>
                        <a:t>Transportlīdzekļu ekspluatācijas nodoklis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1349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1457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1454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4260</a:t>
                      </a:r>
                      <a:endParaRPr lang="lv-LV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extLst>
                  <a:ext uri="{0D108BD9-81ED-4DB2-BD59-A6C34878D82A}">
                    <a16:rowId xmlns:a16="http://schemas.microsoft.com/office/drawing/2014/main" val="3971801158"/>
                  </a:ext>
                </a:extLst>
              </a:tr>
              <a:tr h="450861">
                <a:tc>
                  <a:txBody>
                    <a:bodyPr/>
                    <a:lstStyle/>
                    <a:p>
                      <a:pPr algn="l" fontAlgn="b"/>
                      <a:r>
                        <a:rPr lang="lv-LV" sz="2000" u="none" strike="noStrike">
                          <a:effectLst/>
                        </a:rPr>
                        <a:t>Uzņēmuma ienākuma nodoklis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0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0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245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245</a:t>
                      </a:r>
                      <a:endParaRPr lang="lv-LV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extLst>
                  <a:ext uri="{0D108BD9-81ED-4DB2-BD59-A6C34878D82A}">
                    <a16:rowId xmlns:a16="http://schemas.microsoft.com/office/drawing/2014/main" val="2109731613"/>
                  </a:ext>
                </a:extLst>
              </a:tr>
              <a:tr h="450861">
                <a:tc>
                  <a:txBody>
                    <a:bodyPr/>
                    <a:lstStyle/>
                    <a:p>
                      <a:pPr algn="l" fontAlgn="b"/>
                      <a:r>
                        <a:rPr lang="lv-LV" sz="2000" u="none" strike="noStrike">
                          <a:effectLst/>
                        </a:rPr>
                        <a:t>Dabas resursu nodoklis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0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0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0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0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extLst>
                  <a:ext uri="{0D108BD9-81ED-4DB2-BD59-A6C34878D82A}">
                    <a16:rowId xmlns:a16="http://schemas.microsoft.com/office/drawing/2014/main" val="3599306421"/>
                  </a:ext>
                </a:extLst>
              </a:tr>
              <a:tr h="450861">
                <a:tc>
                  <a:txBody>
                    <a:bodyPr/>
                    <a:lstStyle/>
                    <a:p>
                      <a:pPr algn="l" fontAlgn="b"/>
                      <a:r>
                        <a:rPr lang="lv-LV" sz="2000" u="none" strike="noStrike">
                          <a:effectLst/>
                        </a:rPr>
                        <a:t>Kopā</a:t>
                      </a:r>
                      <a:endParaRPr lang="lv-LV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447034</a:t>
                      </a:r>
                      <a:endParaRPr lang="lv-LV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527178</a:t>
                      </a:r>
                      <a:endParaRPr lang="lv-LV" sz="2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b="1" u="none" strike="noStrike" dirty="0">
                          <a:effectLst/>
                        </a:rPr>
                        <a:t>715654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1689866</a:t>
                      </a:r>
                      <a:endParaRPr lang="lv-LV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226" marR="7226" marT="7226" marB="0" anchor="b"/>
                </a:tc>
                <a:extLst>
                  <a:ext uri="{0D108BD9-81ED-4DB2-BD59-A6C34878D82A}">
                    <a16:rowId xmlns:a16="http://schemas.microsoft.com/office/drawing/2014/main" val="1717934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8669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024547" y="668614"/>
            <a:ext cx="9250670" cy="780147"/>
          </a:xfrm>
        </p:spPr>
        <p:txBody>
          <a:bodyPr rtlCol="0">
            <a:noAutofit/>
          </a:bodyPr>
          <a:lstStyle/>
          <a:p>
            <a:r>
              <a:rPr lang="lv-LV" sz="2400" dirty="0">
                <a:solidFill>
                  <a:schemeClr val="tx1"/>
                </a:solidFill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Pārskata gadā dzīvojamajās mājās ir veikti nozīmīgi remonta darbi, kas veicina ēku ilgtspējību, energoefektivitāti un iedzīvotāju drošību:</a:t>
            </a:r>
            <a:endParaRPr lang="lv-LV" sz="2400" dirty="0">
              <a:solidFill>
                <a:schemeClr val="tx1"/>
              </a:solidFill>
            </a:endParaRP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1234910" y="1706252"/>
            <a:ext cx="8398711" cy="4950187"/>
          </a:xfrm>
        </p:spPr>
        <p:txBody>
          <a:bodyPr rtlCol="0">
            <a:normAutofit lnSpcReduction="10000"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lv-LV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PVC logu montāža – </a:t>
            </a:r>
            <a:r>
              <a:rPr lang="lv-LV" sz="1800" dirty="0" err="1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Maurēnu</a:t>
            </a:r>
            <a:r>
              <a:rPr lang="lv-LV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iela 4;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lv-LV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Ārdurvju nomaiņa – Lāčplēša iela 37, Lāčplēša iela 27, </a:t>
            </a:r>
            <a:r>
              <a:rPr lang="lv-LV" sz="1800" dirty="0" err="1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Dr.krastmala</a:t>
            </a:r>
            <a:r>
              <a:rPr lang="lv-LV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4; Mednieku iela 3;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lv-LV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Siltummezglu rekonstrukcija – Jaunceltnes ielā 53;</a:t>
            </a:r>
          </a:p>
          <a:p>
            <a:pPr marL="342900" lvl="0" indent="-342900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lv-LV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Ventilācijas skursteņu pārmūrēšana – Liepu iela 21, Jaunjelgava;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lv-LV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Tehniskās apsekošanas – Bērzu iela 6, Bērzu iela 8, </a:t>
            </a:r>
            <a:r>
              <a:rPr lang="lv-LV" sz="1800" dirty="0" err="1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Dr.krastmala</a:t>
            </a:r>
            <a:r>
              <a:rPr lang="lv-LV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4, Gaismas iela 8, Jaunceltnes iela 33, Jaunceltnes iela 23/3, </a:t>
            </a:r>
            <a:r>
              <a:rPr lang="lv-LV" sz="1800" dirty="0" err="1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Maurēnu</a:t>
            </a:r>
            <a:r>
              <a:rPr lang="lv-LV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iela 8, Lāčplēša iela 25;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lv-LV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Jumta seguma atjaunošanas projekti – Lāčplēša iela 8, Lāčplēša iela 19;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lv-LV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Elektroinstalācijas atjaunošana pagrabā – Kalna iela 4, Kalna iela 5, Jaunceltnes iela 31, “Avoti” Vecbebros;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lv-LV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Bēniņu siltināšana – Spīdolas iela 3, Spīdolas iela 10, Lāčplēša iela 11;</a:t>
            </a:r>
          </a:p>
          <a:p>
            <a:pPr marL="342900" lvl="0" indent="-342900" algn="just">
              <a:lnSpc>
                <a:spcPct val="15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lv-LV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Elektroinstalācijas nomaiņa kāpņu telpās – Bērzu iela 6</a:t>
            </a:r>
            <a:r>
              <a:rPr lang="lv-LV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lv-LV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" indent="0" rtl="0">
              <a:buNone/>
            </a:pPr>
            <a:endParaRPr lang="lv-LV" sz="800" dirty="0"/>
          </a:p>
          <a:p>
            <a:pPr marL="45720" indent="0">
              <a:buNone/>
            </a:pPr>
            <a:endParaRPr lang="lv-LV" sz="800" dirty="0"/>
          </a:p>
        </p:txBody>
      </p:sp>
    </p:spTree>
    <p:extLst>
      <p:ext uri="{BB962C8B-B14F-4D97-AF65-F5344CB8AC3E}">
        <p14:creationId xmlns:p14="http://schemas.microsoft.com/office/powerpoint/2010/main" val="3835582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2D38A66-FD38-59C1-8AB5-4C43BB0D7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endParaRPr lang="lv-LV" dirty="0"/>
          </a:p>
          <a:p>
            <a:pPr marL="45720" indent="0">
              <a:buNone/>
            </a:pPr>
            <a:endParaRPr lang="lv-LV" dirty="0"/>
          </a:p>
          <a:p>
            <a:pPr marL="45720" indent="0">
              <a:buNone/>
            </a:pPr>
            <a:endParaRPr lang="lv-LV" dirty="0"/>
          </a:p>
          <a:p>
            <a:pPr marL="45720" indent="0" algn="ctr">
              <a:buNone/>
            </a:pPr>
            <a:r>
              <a:rPr lang="lv-LV" sz="3600" dirty="0"/>
              <a:t>Paldies </a:t>
            </a:r>
            <a:r>
              <a:rPr lang="lv-LV" sz="3600"/>
              <a:t>par uzmanību!</a:t>
            </a:r>
            <a:endParaRPr lang="lv-LV" sz="3600" dirty="0"/>
          </a:p>
        </p:txBody>
      </p:sp>
    </p:spTree>
    <p:extLst>
      <p:ext uri="{BB962C8B-B14F-4D97-AF65-F5344CB8AC3E}">
        <p14:creationId xmlns:p14="http://schemas.microsoft.com/office/powerpoint/2010/main" val="227103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Uzņēmuma stratēģijas prezentācija">
  <a:themeElements>
    <a:clrScheme name="Blue Red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61417522_TF03460663_Win32" id="{D15F98F3-2026-44C0-95A5-94CF2CC909BF}" vid="{257A2E56-5306-40E8-B545-4F7A6983CBBF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432</Words>
  <Application>Microsoft Office PowerPoint</Application>
  <PresentationFormat>Platekrāna</PresentationFormat>
  <Paragraphs>81</Paragraphs>
  <Slides>5</Slides>
  <Notes>2</Notes>
  <HiddenSlides>0</HiddenSlides>
  <MMClips>0</MMClips>
  <ScaleCrop>false</ScaleCrop>
  <HeadingPairs>
    <vt:vector size="6" baseType="variant">
      <vt:variant>
        <vt:lpstr>Lietotie fonti</vt:lpstr>
      </vt:variant>
      <vt:variant>
        <vt:i4>8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5</vt:i4>
      </vt:variant>
    </vt:vector>
  </HeadingPairs>
  <TitlesOfParts>
    <vt:vector size="14" baseType="lpstr">
      <vt:lpstr>Aptos</vt:lpstr>
      <vt:lpstr>Arial</vt:lpstr>
      <vt:lpstr>Calibri</vt:lpstr>
      <vt:lpstr>Century Gothic</vt:lpstr>
      <vt:lpstr>Courier New</vt:lpstr>
      <vt:lpstr>Palatino Linotype</vt:lpstr>
      <vt:lpstr>Symbol</vt:lpstr>
      <vt:lpstr>Times New Roman</vt:lpstr>
      <vt:lpstr>Uzņēmuma stratēģijas prezentācija</vt:lpstr>
      <vt:lpstr>SIA «Lauma A» informatīvais ziņojums Aizkraukles novada domei par kapitālsabiedrības darbību</vt:lpstr>
      <vt:lpstr>PowerPoint prezentācija</vt:lpstr>
      <vt:lpstr>PowerPoint prezentācija</vt:lpstr>
      <vt:lpstr>Pārskata gadā dzīvojamajās mājās ir veikti nozīmīgi remonta darbi, kas veicina ēku ilgtspējību, energoefektivitāti un iedzīvotāju drošību: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Andris Zabelis</dc:creator>
  <cp:lastModifiedBy>Andris Zabelis</cp:lastModifiedBy>
  <cp:revision>2</cp:revision>
  <dcterms:created xsi:type="dcterms:W3CDTF">2025-04-22T19:46:59Z</dcterms:created>
  <dcterms:modified xsi:type="dcterms:W3CDTF">2025-05-19T13:14:28Z</dcterms:modified>
</cp:coreProperties>
</file>