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17003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6921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1442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1051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3530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458153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32347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8473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00997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0870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018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51950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45706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10764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0952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6600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1978F-D7CC-46C9-A400-EE942C97D5E8}" type="datetimeFigureOut">
              <a:rPr lang="lv-LV" smtClean="0"/>
              <a:t>20.05.2025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ABA3CC-146D-448B-BDCA-91408EC9D0C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49546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FBBAAB1-3D28-517E-5793-DB4E5A1E5B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07200" y="2297609"/>
            <a:ext cx="8915399" cy="2598856"/>
          </a:xfrm>
        </p:spPr>
        <p:txBody>
          <a:bodyPr>
            <a:normAutofit fontScale="90000"/>
          </a:bodyPr>
          <a:lstStyle/>
          <a:p>
            <a:pPr algn="ctr"/>
            <a:br>
              <a:rPr lang="lv-LV" dirty="0"/>
            </a:br>
            <a:br>
              <a:rPr lang="lv-LV" dirty="0"/>
            </a:br>
            <a:br>
              <a:rPr lang="lv-LV" dirty="0"/>
            </a:br>
            <a:br>
              <a:rPr lang="lv-LV" dirty="0"/>
            </a:br>
            <a:br>
              <a:rPr lang="lv-LV" dirty="0"/>
            </a:br>
            <a:br>
              <a:rPr lang="lv-LV" dirty="0"/>
            </a:br>
            <a:r>
              <a:rPr lang="lv-LV" sz="4400" dirty="0"/>
              <a:t>SIA «Kokneses Komunālie pakalpojumi» </a:t>
            </a:r>
            <a:br>
              <a:rPr lang="lv-LV" sz="4400" dirty="0"/>
            </a:br>
            <a:r>
              <a:rPr lang="lv-LV" sz="4400" dirty="0"/>
              <a:t>darbības rezultāti 2024. gadā </a:t>
            </a:r>
            <a:br>
              <a:rPr lang="lv-LV" sz="3600" dirty="0"/>
            </a:b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2570159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5FE9C80-3009-B3B6-C950-6E65DD9F1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3200" y="624110"/>
            <a:ext cx="8761412" cy="1509490"/>
          </a:xfrm>
        </p:spPr>
        <p:txBody>
          <a:bodyPr>
            <a:noAutofit/>
          </a:bodyPr>
          <a:lstStyle/>
          <a:p>
            <a:r>
              <a:rPr lang="lv-LV" sz="3200" dirty="0">
                <a:effectLst/>
                <a:ea typeface="Aptos" panose="020B0004020202020204" pitchFamily="34" charset="0"/>
              </a:rPr>
              <a:t>Sabiedrības neto apgrozījums 2024. </a:t>
            </a:r>
            <a:r>
              <a:rPr lang="lv-LV" sz="3200" dirty="0">
                <a:ea typeface="Aptos" panose="020B0004020202020204" pitchFamily="34" charset="0"/>
              </a:rPr>
              <a:t>gadā 1</a:t>
            </a:r>
            <a:r>
              <a:rPr lang="lv-LV" sz="3200" dirty="0">
                <a:effectLst/>
                <a:ea typeface="Aptos" panose="020B0004020202020204" pitchFamily="34" charset="0"/>
              </a:rPr>
              <a:t>171474 EUR</a:t>
            </a:r>
            <a:br>
              <a:rPr lang="lv-LV" sz="3200" dirty="0">
                <a:effectLst/>
                <a:ea typeface="Times New Roman" panose="02020603050405020304" pitchFamily="18" charset="0"/>
              </a:rPr>
            </a:br>
            <a:r>
              <a:rPr lang="lv-LV" sz="3200" dirty="0">
                <a:ea typeface="Times New Roman" panose="02020603050405020304" pitchFamily="18" charset="0"/>
              </a:rPr>
              <a:t>P</a:t>
            </a:r>
            <a:r>
              <a:rPr lang="lv-LV" sz="3200" dirty="0">
                <a:effectLst/>
                <a:ea typeface="Aptos" panose="020B0004020202020204" pitchFamily="34" charset="0"/>
              </a:rPr>
              <a:t>eļņa 61 828 EUR</a:t>
            </a:r>
            <a:endParaRPr lang="lv-LV" sz="32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C0A1C5-3DBE-3502-DF7F-EF5B415DE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endParaRPr lang="lv-LV" sz="18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483 577 EUR 41 % ieņēmumi no siltuma ražošanas un piegādes;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250 404 EUR 21 % namu apsaimniekošanas ieņēmumi;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182 953 EUR 16 % notekūdeņu savākšanas ieņēmumi;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121 413 EUR 10 % ūdens piegādes;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133 127 EUR 11 % pārējo pakalpojumu ieņēmumi-atkritumu savākšana, maksas pakalpojumi.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8690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FFF5081-DD97-799D-7141-C591C505A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Likviditātes un rentabilitātes rādītāji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89E9043-A908-2B64-AF00-C9C382DD7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0386" y="2163097"/>
            <a:ext cx="8915400" cy="3777622"/>
          </a:xfrm>
        </p:spPr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Kopējais likviditātes koeficients 0,7 pieaugums pret 2023.gadu 0.2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 err="1">
                <a:effectLst/>
                <a:latin typeface="+mj-lt"/>
                <a:ea typeface="Aptos" panose="020B0004020202020204" pitchFamily="34" charset="0"/>
              </a:rPr>
              <a:t>Starpseguma</a:t>
            </a: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 likviditātes koeficients 0,7 pieaugums pret 2023.gadu 0.26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Absolūtās likviditātes koeficients 0,22 pieaugums pret 2023.gadu 0.19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Bruto rentabilitāte 23,2 % pieaugums pret 2023.gadu 25.2 %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Neto peļņas rentabilitāte 5,1 % pieaugums pret 2023.gadu 30.5%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EBITDA rentabilitāte 20,0 % pieaugums pret 2023.gadu 15%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66534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60C1CA-57BD-7602-AC11-03CCC109E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Būtiskie notikumi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27DA8E2-3FBB-005D-8822-BA8548241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Uzsākta ūdensapgādes un notekūdeņu savākšanas pakalpojumu sniegšana Iršu un Bebru pagasta teritorijās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latin typeface="+mj-lt"/>
                <a:ea typeface="Aptos" panose="020B0004020202020204" pitchFamily="34" charset="0"/>
              </a:rPr>
              <a:t>U</a:t>
            </a: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zsākta Bebru un Iršu pagastu dzīvojamo māju apsaimniekošana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lvl="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Uzsākta siltumapgādes nodrošināšana dzīvojamajai mājai “Liepas</a:t>
            </a:r>
            <a:r>
              <a:rPr lang="lv-LV" sz="2000" dirty="0">
                <a:latin typeface="+mj-lt"/>
                <a:ea typeface="Aptos" panose="020B0004020202020204" pitchFamily="34" charset="0"/>
              </a:rPr>
              <a:t>” Bormaņos un </a:t>
            </a: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izglītības iestādei Kokneses pamatskolai-attīstības centram</a:t>
            </a:r>
            <a:endParaRPr lang="lv-LV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000" dirty="0">
                <a:effectLst/>
                <a:latin typeface="+mj-lt"/>
                <a:ea typeface="Aptos" panose="020B0004020202020204" pitchFamily="34" charset="0"/>
              </a:rPr>
              <a:t>Saņemts 100 000 EUR aizņēmums apgrozāmiem līdzekļiem - dabasgāzes, šķeldas un granulu iegādei 2024./2025.gada apkures sezonai apkures un siltā ūdens pakalpojumu nodrošināšanai.</a:t>
            </a:r>
            <a:endParaRPr lang="lv-LV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16702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32FF036-B6D8-5966-2BB1-E02D38341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Darbība 2025. gadā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9ED0E6F-AC81-1ADB-A143-4F419CEC3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Ūdensapgādes un kanalizācijas tīklu atjaunošana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Energoefektivitātes projektu īstenošana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Debitoru parādu samazināšana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lv-LV" sz="2400" dirty="0">
                <a:effectLst/>
                <a:latin typeface="+mj-lt"/>
                <a:ea typeface="Aptos" panose="020B0004020202020204" pitchFamily="34" charset="0"/>
              </a:rPr>
              <a:t>SIA «Pļaviņu komunālie pakalpojumi», SIA «Kokneses komunālie pakalpojumi» un SIA «Skrīveru saimnieks» reorganizācija</a:t>
            </a:r>
            <a:endParaRPr lang="lv-LV" sz="24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34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F0E3D091-8118-7C44-45BF-0C1CB82C9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lv-LV" dirty="0"/>
            </a:br>
            <a:br>
              <a:rPr lang="lv-LV" dirty="0"/>
            </a:br>
            <a:br>
              <a:rPr lang="lv-LV" dirty="0"/>
            </a:br>
            <a:r>
              <a:rPr lang="lv-LV" dirty="0"/>
              <a:t>Paldies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4265448006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Oranžs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56</TotalTime>
  <Words>257</Words>
  <Application>Microsoft Office PowerPoint</Application>
  <PresentationFormat>Platekrāna</PresentationFormat>
  <Paragraphs>26</Paragraphs>
  <Slides>6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6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6</vt:i4>
      </vt:variant>
    </vt:vector>
  </HeadingPairs>
  <TitlesOfParts>
    <vt:vector size="13" baseType="lpstr">
      <vt:lpstr>Aptos</vt:lpstr>
      <vt:lpstr>Arial</vt:lpstr>
      <vt:lpstr>Century Gothic</vt:lpstr>
      <vt:lpstr>Symbol</vt:lpstr>
      <vt:lpstr>Times New Roman</vt:lpstr>
      <vt:lpstr>Wingdings 3</vt:lpstr>
      <vt:lpstr>Smilgas</vt:lpstr>
      <vt:lpstr>      SIA «Kokneses Komunālie pakalpojumi»  darbības rezultāti 2024. gadā  </vt:lpstr>
      <vt:lpstr>Sabiedrības neto apgrozījums 2024. gadā 1171474 EUR Peļņa 61 828 EUR</vt:lpstr>
      <vt:lpstr>Likviditātes un rentabilitātes rādītāji</vt:lpstr>
      <vt:lpstr>Būtiskie notikumi</vt:lpstr>
      <vt:lpstr>Darbība 2025. gadā</vt:lpstr>
      <vt:lpstr>   Paldies par uzmanību!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Elita Freija</dc:creator>
  <cp:lastModifiedBy>Elita Freija</cp:lastModifiedBy>
  <cp:revision>4</cp:revision>
  <dcterms:created xsi:type="dcterms:W3CDTF">2025-05-20T09:07:43Z</dcterms:created>
  <dcterms:modified xsi:type="dcterms:W3CDTF">2025-05-20T10:57:50Z</dcterms:modified>
</cp:coreProperties>
</file>