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8" r:id="rId4"/>
  </p:sldMasterIdLst>
  <p:notesMasterIdLst>
    <p:notesMasterId r:id="rId14"/>
  </p:notesMasterIdLst>
  <p:sldIdLst>
    <p:sldId id="267" r:id="rId5"/>
    <p:sldId id="269" r:id="rId6"/>
    <p:sldId id="271" r:id="rId7"/>
    <p:sldId id="270" r:id="rId8"/>
    <p:sldId id="272" r:id="rId9"/>
    <p:sldId id="274" r:id="rId10"/>
    <p:sldId id="268" r:id="rId11"/>
    <p:sldId id="275" r:id="rId12"/>
    <p:sldId id="266" r:id="rId13"/>
  </p:sldIdLst>
  <p:sldSz cx="12190413" cy="6859588"/>
  <p:notesSz cx="6792913" cy="9925050"/>
  <p:defaultTextStyle>
    <a:defPPr>
      <a:defRPr lang="en-US"/>
    </a:defPPr>
    <a:lvl1pPr algn="l" defTabSz="10033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00063" indent="-42863" algn="l" defTabSz="10033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03300" indent="-88900" algn="l" defTabSz="10033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06538" indent="-134938" algn="l" defTabSz="10033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09775" indent="-180975" algn="l" defTabSz="10033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00231-0FB4-4975-B3F0-7E7C150A616F}" v="2106" dt="2025-05-12T12:47:01.547"/>
    <p1510:client id="{0F7D676C-F598-1B5E-0AD8-601BFB305CE3}" v="273" dt="2025-05-13T04:48:29.440"/>
    <p1510:client id="{56B58E8D-F1EC-8DE2-3C86-82E4EA46F8E3}" v="34" dt="2025-05-12T13:17:48.083"/>
    <p1510:client id="{FCA10312-EB5D-7AA0-3CA6-701EE3505D6F}" v="79" dt="2025-05-13T11:22:58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C8AFBE-5CD0-4F38-B35A-21D9863536C4}" type="datetimeFigureOut">
              <a:rPr lang="en-US"/>
              <a:pPr>
                <a:defRPr/>
              </a:pPr>
              <a:t>5/13/2025</a:t>
            </a:fld>
            <a:endParaRPr lang="en-GB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1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9292" y="4714399"/>
            <a:ext cx="5434330" cy="4466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  <a:endParaRPr lang="en-GB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33F9F43-E889-4FFB-AD41-8344F873C2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isnleņķa trīsstūris 3"/>
          <p:cNvSpPr/>
          <p:nvPr/>
        </p:nvSpPr>
        <p:spPr>
          <a:xfrm>
            <a:off x="0" y="4665663"/>
            <a:ext cx="12199938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defTabSz="1004824">
              <a:defRPr/>
            </a:pPr>
            <a:endParaRPr lang="en-US"/>
          </a:p>
        </p:txBody>
      </p:sp>
      <p:grpSp>
        <p:nvGrpSpPr>
          <p:cNvPr id="5" name="Grupa 15"/>
          <p:cNvGrpSpPr>
            <a:grpSpLocks/>
          </p:cNvGrpSpPr>
          <p:nvPr/>
        </p:nvGrpSpPr>
        <p:grpSpPr bwMode="auto">
          <a:xfrm>
            <a:off x="-4763" y="4954588"/>
            <a:ext cx="12195176" cy="1911350"/>
            <a:chOff x="-3765" y="4832896"/>
            <a:chExt cx="9147765" cy="2032192"/>
          </a:xfrm>
        </p:grpSpPr>
        <p:sp>
          <p:nvSpPr>
            <p:cNvPr id="6" name="Brīvforma 5"/>
            <p:cNvSpPr>
              <a:spLocks/>
            </p:cNvSpPr>
            <p:nvPr/>
          </p:nvSpPr>
          <p:spPr bwMode="auto">
            <a:xfrm>
              <a:off x="1687179" y="4832896"/>
              <a:ext cx="7456821" cy="51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04824">
                <a:defRPr/>
              </a:pPr>
              <a:endParaRPr lang="en-US"/>
            </a:p>
          </p:txBody>
        </p:sp>
        <p:sp>
          <p:nvSpPr>
            <p:cNvPr id="7" name="Brīvforma 6"/>
            <p:cNvSpPr>
              <a:spLocks/>
            </p:cNvSpPr>
            <p:nvPr/>
          </p:nvSpPr>
          <p:spPr bwMode="auto">
            <a:xfrm>
              <a:off x="35532" y="5135024"/>
              <a:ext cx="9108468" cy="83887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04824">
                <a:defRPr/>
              </a:pPr>
              <a:endParaRPr lang="en-US"/>
            </a:p>
          </p:txBody>
        </p:sp>
        <p:sp>
          <p:nvSpPr>
            <p:cNvPr id="8" name="Brīvform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04824">
                <a:defRPr/>
              </a:pPr>
              <a:endParaRPr lang="en-US"/>
            </a:p>
          </p:txBody>
        </p:sp>
        <p:cxnSp>
          <p:nvCxnSpPr>
            <p:cNvPr id="10" name="Taisns savienotājs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Virsraksts 8"/>
          <p:cNvSpPr>
            <a:spLocks noGrp="1"/>
          </p:cNvSpPr>
          <p:nvPr>
            <p:ph type="ctrTitle"/>
          </p:nvPr>
        </p:nvSpPr>
        <p:spPr>
          <a:xfrm>
            <a:off x="914281" y="1753007"/>
            <a:ext cx="10361851" cy="1830185"/>
          </a:xfrm>
        </p:spPr>
        <p:txBody>
          <a:bodyPr anchor="b"/>
          <a:lstStyle>
            <a:lvl1pPr algn="r">
              <a:defRPr sz="57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17" name="Apakšvirsraksts 16"/>
          <p:cNvSpPr>
            <a:spLocks noGrp="1"/>
          </p:cNvSpPr>
          <p:nvPr>
            <p:ph type="subTitle" idx="1"/>
          </p:nvPr>
        </p:nvSpPr>
        <p:spPr>
          <a:xfrm>
            <a:off x="914281" y="3612443"/>
            <a:ext cx="10361851" cy="1199982"/>
          </a:xfrm>
        </p:spPr>
        <p:txBody>
          <a:bodyPr lIns="54425" rIns="54425"/>
          <a:lstStyle>
            <a:lvl1pPr marL="0" marR="76195" indent="0" algn="r">
              <a:buNone/>
              <a:defRPr>
                <a:solidFill>
                  <a:schemeClr val="tx2"/>
                </a:solidFill>
              </a:defRPr>
            </a:lvl1pPr>
            <a:lvl2pPr marL="544251" indent="0" algn="ctr">
              <a:buNone/>
            </a:lvl2pPr>
            <a:lvl3pPr marL="1088502" indent="0" algn="ctr">
              <a:buNone/>
            </a:lvl3pPr>
            <a:lvl4pPr marL="1632753" indent="0" algn="ctr">
              <a:buNone/>
            </a:lvl4pPr>
            <a:lvl5pPr marL="2177004" indent="0" algn="ctr">
              <a:buNone/>
            </a:lvl5pPr>
            <a:lvl6pPr marL="2721254" indent="0" algn="ctr">
              <a:buNone/>
            </a:lvl6pPr>
            <a:lvl7pPr marL="3265505" indent="0" algn="ctr">
              <a:buNone/>
            </a:lvl7pPr>
            <a:lvl8pPr marL="3809756" indent="0" algn="ctr">
              <a:buNone/>
            </a:lvl8pPr>
            <a:lvl9pPr marL="4354007" indent="0" algn="ctr">
              <a:buNone/>
            </a:lvl9pPr>
            <a:extLst/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11" name="Datuma vietturis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ADD6ECE-BDF0-41C1-B145-3A03B478DA02}" type="datetime1">
              <a:rPr lang="en-US" smtClean="0"/>
              <a:t>5/13/2025</a:t>
            </a:fld>
            <a:endParaRPr lang="en-GB"/>
          </a:p>
        </p:txBody>
      </p:sp>
      <p:sp>
        <p:nvSpPr>
          <p:cNvPr id="12" name="Kājenes vietturis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3" name="Slaida numura vietturis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810F275-51CC-447A-898C-14D3AC5BFE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09521" y="1481672"/>
            <a:ext cx="10971372" cy="4387087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AC178-7CED-41F8-A395-FF8FCF75C5E3}" type="datetime1">
              <a:rPr lang="en-US" smtClean="0"/>
              <a:t>5/13/2025</a:t>
            </a:fld>
            <a:endParaRPr lang="en-GB"/>
          </a:p>
        </p:txBody>
      </p:sp>
      <p:sp>
        <p:nvSpPr>
          <p:cNvPr id="5" name="Kājenes vietturis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aida numura vietturis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F0D9A-427C-4F52-AB76-54C2998D1C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124163" y="274704"/>
            <a:ext cx="2369652" cy="5594056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09521" y="274705"/>
            <a:ext cx="8431702" cy="5594055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2D509-481D-44F5-AB91-0FAE8187656C}" type="datetime1">
              <a:rPr lang="en-US" smtClean="0"/>
              <a:t>5/13/2025</a:t>
            </a:fld>
            <a:endParaRPr lang="en-GB"/>
          </a:p>
        </p:txBody>
      </p:sp>
      <p:sp>
        <p:nvSpPr>
          <p:cNvPr id="5" name="Kājenes vietturis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aida numura vietturis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8DEF1-8B9D-4BDA-BD3D-B64B659C1B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Virsrakst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4" name="Datuma vietturis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338AF-0274-4D63-B546-B62CC3441904}" type="datetime1">
              <a:rPr lang="en-US" smtClean="0"/>
              <a:t>5/13/2025</a:t>
            </a:fld>
            <a:endParaRPr lang="en-GB"/>
          </a:p>
        </p:txBody>
      </p:sp>
      <p:sp>
        <p:nvSpPr>
          <p:cNvPr id="5" name="Kājenes vietturis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aida numura vietturis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336D2-DAA6-46F7-8B8B-C1EF7D12F4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 veida bultiņa 3"/>
          <p:cNvSpPr/>
          <p:nvPr/>
        </p:nvSpPr>
        <p:spPr>
          <a:xfrm>
            <a:off x="4848225" y="3006725"/>
            <a:ext cx="244475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defTabSz="1004824">
              <a:defRPr/>
            </a:pPr>
            <a:endParaRPr lang="en-US"/>
          </a:p>
        </p:txBody>
      </p:sp>
      <p:sp>
        <p:nvSpPr>
          <p:cNvPr id="5" name="V veida bultiņa 4"/>
          <p:cNvSpPr/>
          <p:nvPr/>
        </p:nvSpPr>
        <p:spPr>
          <a:xfrm>
            <a:off x="4598988" y="3006725"/>
            <a:ext cx="244475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defTabSz="1004824">
              <a:defRPr/>
            </a:pPr>
            <a:endParaRPr lang="en-US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63043" y="1059958"/>
            <a:ext cx="10361851" cy="1829223"/>
          </a:xfrm>
        </p:spPr>
        <p:txBody>
          <a:bodyPr anchor="b"/>
          <a:lstStyle>
            <a:lvl1pPr algn="r">
              <a:buNone/>
              <a:defRPr sz="57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5229603" y="2932391"/>
            <a:ext cx="6095207" cy="1455225"/>
          </a:xfrm>
        </p:spPr>
        <p:txBody>
          <a:bodyPr/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CD2D08-08D5-4811-B141-70001333E23E}" type="datetime1">
              <a:rPr lang="en-US" smtClean="0"/>
              <a:t>5/13/2025</a:t>
            </a:fld>
            <a:endParaRPr lang="en-GB"/>
          </a:p>
        </p:txBody>
      </p:sp>
      <p:sp>
        <p:nvSpPr>
          <p:cNvPr id="7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555422-3E98-4588-8DE5-A8080653EA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09521" y="1481672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96793" y="1481672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8" name="Virsrakst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3ADED2-503F-44AE-9B69-1062D34A5A16}" type="datetime1">
              <a:rPr lang="en-US" smtClean="0"/>
              <a:t>5/13/2025</a:t>
            </a:fld>
            <a:endParaRPr lang="en-GB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BDD534-1C25-4B61-A214-92DD0A867B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līdzinājum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10971372" cy="114326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09521" y="5411453"/>
            <a:ext cx="5386216" cy="762176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17700" anchor="ctr"/>
          <a:lstStyle>
            <a:lvl1pPr marL="0" indent="0">
              <a:buNone/>
              <a:defRPr sz="2900" b="0">
                <a:solidFill>
                  <a:schemeClr val="bg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3"/>
          </p:nvPr>
        </p:nvSpPr>
        <p:spPr>
          <a:xfrm>
            <a:off x="6192562" y="5411453"/>
            <a:ext cx="5388332" cy="762176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17700" anchor="ctr"/>
          <a:lstStyle>
            <a:lvl1pPr marL="0" indent="0">
              <a:buNone/>
              <a:defRPr sz="2900" b="0">
                <a:solidFill>
                  <a:schemeClr val="bg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Satura vietturis 4"/>
          <p:cNvSpPr>
            <a:spLocks noGrp="1"/>
          </p:cNvSpPr>
          <p:nvPr>
            <p:ph sz="quarter" idx="2"/>
          </p:nvPr>
        </p:nvSpPr>
        <p:spPr>
          <a:xfrm>
            <a:off x="609521" y="1444629"/>
            <a:ext cx="5386216" cy="394267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92561" y="1444629"/>
            <a:ext cx="5388332" cy="394267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026A53-3A35-440F-9739-B891CF59BED1}" type="datetime1">
              <a:rPr lang="en-US" smtClean="0"/>
              <a:t>5/13/2025</a:t>
            </a:fld>
            <a:endParaRPr lang="en-GB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599826-646A-4275-AAB1-D1CB32F50A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58D9C3-FF21-4E3A-8337-E1D3FABC6326}" type="datetime1">
              <a:rPr lang="en-US" smtClean="0"/>
              <a:t>5/13/2025</a:t>
            </a:fld>
            <a:endParaRPr lang="en-GB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9C1658-9ED1-4D0C-A599-9FC302972A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CEB68-FF35-4188-9301-498E5AC0A51B}" type="datetime1">
              <a:rPr lang="en-US" smtClean="0"/>
              <a:t>5/13/2025</a:t>
            </a:fld>
            <a:endParaRPr lang="en-GB"/>
          </a:p>
        </p:txBody>
      </p:sp>
      <p:sp>
        <p:nvSpPr>
          <p:cNvPr id="3" name="Kājenes vietturis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aida numura vietturis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89BC-3F3F-4F24-8D56-DFC34292CD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219041" y="4877929"/>
            <a:ext cx="9974403" cy="457306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30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5892033" y="5356342"/>
            <a:ext cx="5298766" cy="914612"/>
          </a:xfrm>
        </p:spPr>
        <p:txBody>
          <a:bodyPr/>
          <a:lstStyle>
            <a:lvl1pPr marL="0" indent="0" algn="r">
              <a:buNone/>
              <a:defRPr sz="1900"/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1"/>
          </p:nvPr>
        </p:nvSpPr>
        <p:spPr>
          <a:xfrm>
            <a:off x="1219041" y="274383"/>
            <a:ext cx="9971758" cy="457305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F98DDE-4D18-4F51-9843-43231C16602E}" type="datetime1">
              <a:rPr lang="en-US" smtClean="0"/>
              <a:t>5/13/2025</a:t>
            </a:fld>
            <a:endParaRPr lang="en-GB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4A07B2-E482-44C6-ADB3-E2B25042B6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rīvforma 4"/>
          <p:cNvSpPr>
            <a:spLocks/>
          </p:cNvSpPr>
          <p:nvPr/>
        </p:nvSpPr>
        <p:spPr bwMode="auto">
          <a:xfrm>
            <a:off x="955675" y="5003800"/>
            <a:ext cx="5068888" cy="1443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8850" tIns="54425" rIns="108850" bIns="54425"/>
          <a:lstStyle/>
          <a:p>
            <a:pPr defTabSz="1004824">
              <a:defRPr/>
            </a:pPr>
            <a:endParaRPr lang="en-US"/>
          </a:p>
        </p:txBody>
      </p:sp>
      <p:sp>
        <p:nvSpPr>
          <p:cNvPr id="6" name="Brīvforma 5"/>
          <p:cNvSpPr>
            <a:spLocks/>
          </p:cNvSpPr>
          <p:nvPr/>
        </p:nvSpPr>
        <p:spPr bwMode="auto">
          <a:xfrm>
            <a:off x="-71438" y="5786438"/>
            <a:ext cx="5068888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8850" tIns="54425" rIns="108850" bIns="54425"/>
          <a:lstStyle/>
          <a:p>
            <a:pPr defTabSz="1004824">
              <a:defRPr/>
            </a:pPr>
            <a:endParaRPr lang="en-US"/>
          </a:p>
        </p:txBody>
      </p:sp>
      <p:sp>
        <p:nvSpPr>
          <p:cNvPr id="7" name="Taisnleņķa trīsstūris 6"/>
          <p:cNvSpPr>
            <a:spLocks/>
          </p:cNvSpPr>
          <p:nvPr/>
        </p:nvSpPr>
        <p:spPr bwMode="auto">
          <a:xfrm>
            <a:off x="-8055" y="5792594"/>
            <a:ext cx="4535828" cy="108111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defTabSz="1004824">
              <a:defRPr/>
            </a:pPr>
            <a:endParaRPr lang="en-US"/>
          </a:p>
        </p:txBody>
      </p:sp>
      <p:cxnSp>
        <p:nvCxnSpPr>
          <p:cNvPr id="8" name="Taisns savienotājs 7"/>
          <p:cNvCxnSpPr/>
          <p:nvPr/>
        </p:nvCxnSpPr>
        <p:spPr>
          <a:xfrm>
            <a:off x="-12314" y="5789079"/>
            <a:ext cx="4540088" cy="108463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V veida bultiņa 8"/>
          <p:cNvSpPr/>
          <p:nvPr/>
        </p:nvSpPr>
        <p:spPr>
          <a:xfrm>
            <a:off x="11550650" y="4989513"/>
            <a:ext cx="244475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defTabSz="1004824">
              <a:defRPr/>
            </a:pPr>
            <a:endParaRPr lang="en-US"/>
          </a:p>
        </p:txBody>
      </p:sp>
      <p:sp>
        <p:nvSpPr>
          <p:cNvPr id="10" name="V veida bultiņa 9"/>
          <p:cNvSpPr/>
          <p:nvPr/>
        </p:nvSpPr>
        <p:spPr>
          <a:xfrm>
            <a:off x="11301413" y="4989513"/>
            <a:ext cx="244475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defTabSz="1004824">
              <a:defRPr/>
            </a:pPr>
            <a:endParaRPr lang="en-US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521445" y="5444662"/>
            <a:ext cx="9549157" cy="648382"/>
          </a:xfrm>
          <a:noFill/>
        </p:spPr>
        <p:txBody>
          <a:bodyPr tIns="0"/>
          <a:lstStyle>
            <a:lvl1pPr marL="0" marR="21770" indent="0" algn="r">
              <a:buNone/>
              <a:defRPr sz="17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extLst/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304761" y="190012"/>
            <a:ext cx="11580892" cy="439013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800"/>
            </a:lvl1pPr>
            <a:extLst/>
          </a:lstStyle>
          <a:p>
            <a:pPr lvl="0"/>
            <a:r>
              <a:rPr lang="lv-LV" noProof="0"/>
              <a:t>Lai pievienotu attēlu, noklikšķiniet uz ikonas</a:t>
            </a:r>
            <a:endParaRPr lang="en-US" noProof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04760" y="4866249"/>
            <a:ext cx="10765841" cy="56280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6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11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2FADB38-335F-4748-9795-BFE677BD85D0}" type="datetime1">
              <a:rPr lang="en-US" smtClean="0"/>
              <a:t>5/13/2025</a:t>
            </a:fld>
            <a:endParaRPr lang="en-GB"/>
          </a:p>
        </p:txBody>
      </p:sp>
      <p:sp>
        <p:nvSpPr>
          <p:cNvPr id="12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3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DFB62A3-BA98-4153-BD5E-A7E70BDC48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rīvforma 12"/>
          <p:cNvSpPr>
            <a:spLocks/>
          </p:cNvSpPr>
          <p:nvPr/>
        </p:nvSpPr>
        <p:spPr bwMode="auto">
          <a:xfrm>
            <a:off x="955675" y="5003800"/>
            <a:ext cx="5068888" cy="1443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8850" tIns="54425" rIns="108850" bIns="54425"/>
          <a:lstStyle/>
          <a:p>
            <a:pPr defTabSz="1004824">
              <a:defRPr/>
            </a:pPr>
            <a:endParaRPr lang="en-US"/>
          </a:p>
        </p:txBody>
      </p:sp>
      <p:sp>
        <p:nvSpPr>
          <p:cNvPr id="12" name="Brīvforma 11"/>
          <p:cNvSpPr>
            <a:spLocks/>
          </p:cNvSpPr>
          <p:nvPr/>
        </p:nvSpPr>
        <p:spPr bwMode="auto">
          <a:xfrm>
            <a:off x="-71438" y="5786438"/>
            <a:ext cx="5068888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8850" tIns="54425" rIns="108850" bIns="54425"/>
          <a:lstStyle/>
          <a:p>
            <a:pPr defTabSz="1004824">
              <a:defRPr/>
            </a:pPr>
            <a:endParaRPr lang="en-US"/>
          </a:p>
        </p:txBody>
      </p:sp>
      <p:sp>
        <p:nvSpPr>
          <p:cNvPr id="14" name="Taisnleņķa trīsstūris 13"/>
          <p:cNvSpPr>
            <a:spLocks/>
          </p:cNvSpPr>
          <p:nvPr/>
        </p:nvSpPr>
        <p:spPr bwMode="auto">
          <a:xfrm>
            <a:off x="-8055" y="5792594"/>
            <a:ext cx="4535828" cy="108111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defTabSz="1004824">
              <a:defRPr/>
            </a:pPr>
            <a:endParaRPr lang="en-US"/>
          </a:p>
        </p:txBody>
      </p:sp>
      <p:cxnSp>
        <p:nvCxnSpPr>
          <p:cNvPr id="15" name="Taisns savienotājs 14"/>
          <p:cNvCxnSpPr/>
          <p:nvPr/>
        </p:nvCxnSpPr>
        <p:spPr>
          <a:xfrm>
            <a:off x="-12314" y="5789079"/>
            <a:ext cx="4540088" cy="108463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Virsraksta vietturis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3000"/>
          </a:xfrm>
          <a:prstGeom prst="rect">
            <a:avLst/>
          </a:prstGeom>
        </p:spPr>
        <p:txBody>
          <a:bodyPr vert="horz" lIns="108850" tIns="54425" rIns="108850" bIns="54425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1033" name="Teksta vietturis 29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1213" cy="452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10" name="Datuma vietturis 9"/>
          <p:cNvSpPr>
            <a:spLocks noGrp="1"/>
          </p:cNvSpPr>
          <p:nvPr>
            <p:ph type="dt" sz="half" idx="2"/>
          </p:nvPr>
        </p:nvSpPr>
        <p:spPr>
          <a:xfrm>
            <a:off x="8967788" y="6408738"/>
            <a:ext cx="2560637" cy="366712"/>
          </a:xfrm>
          <a:prstGeom prst="rect">
            <a:avLst/>
          </a:prstGeom>
        </p:spPr>
        <p:txBody>
          <a:bodyPr vert="horz" lIns="108850" tIns="54425" rIns="108850" bIns="54425" anchor="b"/>
          <a:lstStyle>
            <a:lvl1pPr algn="l" defTabSz="1004824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AAE6493-1558-43D5-BEB5-B88FEAC05C92}" type="datetime1">
              <a:rPr lang="en-US" smtClean="0"/>
              <a:t>5/13/2025</a:t>
            </a:fld>
            <a:endParaRPr lang="en-GB"/>
          </a:p>
        </p:txBody>
      </p:sp>
      <p:sp>
        <p:nvSpPr>
          <p:cNvPr id="22" name="Kājenes vietturis 21"/>
          <p:cNvSpPr>
            <a:spLocks noGrp="1"/>
          </p:cNvSpPr>
          <p:nvPr>
            <p:ph type="ftr" sz="quarter" idx="3"/>
          </p:nvPr>
        </p:nvSpPr>
        <p:spPr>
          <a:xfrm>
            <a:off x="5838825" y="6408738"/>
            <a:ext cx="3133725" cy="365125"/>
          </a:xfrm>
          <a:prstGeom prst="rect">
            <a:avLst/>
          </a:prstGeom>
        </p:spPr>
        <p:txBody>
          <a:bodyPr vert="horz" lIns="108850" tIns="54425" rIns="108850" bIns="54425" anchor="b"/>
          <a:lstStyle>
            <a:lvl1pPr algn="r" defTabSz="1004824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Slaida numura vietturis 17"/>
          <p:cNvSpPr>
            <a:spLocks noGrp="1"/>
          </p:cNvSpPr>
          <p:nvPr>
            <p:ph type="sldNum" sz="quarter" idx="4"/>
          </p:nvPr>
        </p:nvSpPr>
        <p:spPr>
          <a:xfrm>
            <a:off x="11528425" y="6408738"/>
            <a:ext cx="487363" cy="365125"/>
          </a:xfrm>
          <a:prstGeom prst="rect">
            <a:avLst/>
          </a:prstGeom>
        </p:spPr>
        <p:txBody>
          <a:bodyPr vert="horz" lIns="108850" tIns="54425" rIns="108850" bIns="54425" anchor="b"/>
          <a:lstStyle>
            <a:lvl1pPr algn="r" defTabSz="1004824" eaLnBrk="1" latinLnBrk="0" hangingPunct="1">
              <a:defRPr kumimoji="0" sz="12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ACCF94C-27AB-48F8-BA9A-D633A4D3DF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1" r:id="rId2"/>
    <p:sldLayoutId id="2147484006" r:id="rId3"/>
    <p:sldLayoutId id="2147484007" r:id="rId4"/>
    <p:sldLayoutId id="2147484008" r:id="rId5"/>
    <p:sldLayoutId id="2147484009" r:id="rId6"/>
    <p:sldLayoutId id="2147484002" r:id="rId7"/>
    <p:sldLayoutId id="2147484010" r:id="rId8"/>
    <p:sldLayoutId id="2147484011" r:id="rId9"/>
    <p:sldLayoutId id="2147484003" r:id="rId10"/>
    <p:sldLayoutId id="214748400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latin typeface="Calibri" pitchFamily="34" charset="0"/>
        </a:defRPr>
      </a:lvl9pPr>
      <a:extLst/>
    </p:titleStyle>
    <p:bodyStyle>
      <a:lvl1pPr marL="434975" indent="-303213" algn="l" rtl="0" eaLnBrk="0" fontAlgn="base" hangingPunct="0">
        <a:spcBef>
          <a:spcPts val="475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71463" algn="l" rtl="0" eaLnBrk="0" fontAlgn="base" hangingPunct="0">
        <a:spcBef>
          <a:spcPts val="388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271463" algn="l" rtl="0" eaLnBrk="0" fontAlgn="base" hangingPunct="0">
        <a:spcBef>
          <a:spcPts val="413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271463" algn="l" rtl="0" eaLnBrk="0" fontAlgn="base" hangingPunct="0">
        <a:spcBef>
          <a:spcPts val="41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631950" indent="-271463" algn="l" rtl="0" eaLnBrk="0" fontAlgn="base" hangingPunct="0">
        <a:spcBef>
          <a:spcPts val="41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78" indent="-272125" algn="l" rtl="0" eaLnBrk="1" latinLnBrk="0" hangingPunct="1">
        <a:spcBef>
          <a:spcPts val="417"/>
        </a:spcBef>
        <a:buClr>
          <a:schemeClr val="accent3"/>
        </a:buClr>
        <a:buFont typeface="Wingdings 2"/>
        <a:buChar char="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177004" indent="-272125" algn="l" rtl="0" eaLnBrk="1" latinLnBrk="0" hangingPunct="1">
        <a:spcBef>
          <a:spcPts val="417"/>
        </a:spcBef>
        <a:buClr>
          <a:schemeClr val="accent3"/>
        </a:buClr>
        <a:buFont typeface="Wingdings 2"/>
        <a:buChar char="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29" indent="-272125" algn="l" rtl="0" eaLnBrk="1" latinLnBrk="0" hangingPunct="1">
        <a:spcBef>
          <a:spcPts val="417"/>
        </a:spcBef>
        <a:buClr>
          <a:schemeClr val="accent3"/>
        </a:buClr>
        <a:buFont typeface="Wingdings 2"/>
        <a:buChar char="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254" indent="-272125" algn="l" rtl="0" eaLnBrk="1" latinLnBrk="0" hangingPunct="1">
        <a:spcBef>
          <a:spcPts val="417"/>
        </a:spcBef>
        <a:buClr>
          <a:schemeClr val="accent3"/>
        </a:buClr>
        <a:buFont typeface="Wingdings 2"/>
        <a:buChar char="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E4BD7AC5-7D18-A29E-0EA0-62487E982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281" y="1753007"/>
            <a:ext cx="10361851" cy="1830185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lv-LV"/>
              <a:t>Neretas apvienības strukturālās izmaiņas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670879E-9F24-5EE3-9158-6E9D98B1AA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5071" y="4874697"/>
            <a:ext cx="3202070" cy="552655"/>
          </a:xfrm>
        </p:spPr>
        <p:txBody>
          <a:bodyPr/>
          <a:lstStyle/>
          <a:p>
            <a:pPr marR="75565"/>
            <a:r>
              <a:rPr lang="en-US" sz="1800">
                <a:ea typeface="Cambria"/>
              </a:rPr>
              <a:t>2025.gada </a:t>
            </a:r>
            <a:r>
              <a:rPr lang="en-US" sz="1800" err="1">
                <a:ea typeface="Cambria"/>
              </a:rPr>
              <a:t>maijs</a:t>
            </a:r>
          </a:p>
        </p:txBody>
      </p:sp>
    </p:spTree>
    <p:extLst>
      <p:ext uri="{BB962C8B-B14F-4D97-AF65-F5344CB8AC3E}">
        <p14:creationId xmlns:p14="http://schemas.microsoft.com/office/powerpoint/2010/main" val="99593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473FDAB-F3E3-C9C4-3A61-CE5A1CEAF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281" y="557612"/>
            <a:ext cx="10361851" cy="4254813"/>
          </a:xfrm>
        </p:spPr>
        <p:txBody>
          <a:bodyPr/>
          <a:lstStyle/>
          <a:p>
            <a:pPr marR="75565" algn="l"/>
            <a:r>
              <a:rPr lang="lv-LV" sz="3600" b="1" dirty="0">
                <a:latin typeface="Times New Roman"/>
                <a:ea typeface="+mn-lt"/>
                <a:cs typeface="+mn-lt"/>
              </a:rPr>
              <a:t>Apvienības strukturālo izmaiņu  mērķis :</a:t>
            </a:r>
            <a:endParaRPr lang="lv-LV" sz="3600" b="1" dirty="0">
              <a:latin typeface="Times New Roman"/>
              <a:ea typeface="+mn-lt"/>
              <a:cs typeface="Times New Roman"/>
            </a:endParaRPr>
          </a:p>
          <a:p>
            <a:pPr marR="75565" algn="l"/>
            <a:endParaRPr lang="lv-LV" sz="2000" b="1" dirty="0">
              <a:latin typeface="Times New Roman"/>
              <a:ea typeface="+mn-lt"/>
              <a:cs typeface="+mn-lt"/>
            </a:endParaRP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nodrošināt kvalitatīvāku, efektīvāku un nepārtrauktu  pakalpojumu sniegšanu administratīvās teritorijas iedzīvotājiem </a:t>
            </a: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visā apvienības teritorijā</a:t>
            </a: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nodrošināt sniegtos pakalpojumus ar iespējami mazāku finanšu līdzekļu un mantas izlietojumu</a:t>
            </a: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stiprināt apvienības kopējo administratīvās un saimnieciskās darbības kapacitāti. </a:t>
            </a:r>
            <a:endParaRPr lang="lv-LV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R="75565"/>
            <a:r>
              <a:rPr lang="lv-LV" sz="2800" b="1" dirty="0">
                <a:latin typeface="Times New Roman"/>
                <a:ea typeface="+mn-lt"/>
                <a:cs typeface="+mn-lt"/>
              </a:rPr>
              <a:t>.</a:t>
            </a:r>
            <a:endParaRPr lang="lv-LV" sz="2800" b="1" dirty="0">
              <a:latin typeface="Times New Roman"/>
              <a:cs typeface="Times New Roman"/>
            </a:endParaRPr>
          </a:p>
          <a:p>
            <a:pPr marR="75565"/>
            <a:endParaRPr lang="lv-LV" dirty="0"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0806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Satura vietturis 8">
            <a:extLst>
              <a:ext uri="{FF2B5EF4-FFF2-40B4-BE49-F238E27FC236}">
                <a16:creationId xmlns:a16="http://schemas.microsoft.com/office/drawing/2014/main" id="{507361A1-2250-DEB0-55F6-632312C88A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456280"/>
              </p:ext>
            </p:extLst>
          </p:nvPr>
        </p:nvGraphicFramePr>
        <p:xfrm>
          <a:off x="609600" y="929852"/>
          <a:ext cx="10971213" cy="392323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971213">
                  <a:extLst>
                    <a:ext uri="{9D8B030D-6E8A-4147-A177-3AD203B41FA5}">
                      <a16:colId xmlns:a16="http://schemas.microsoft.com/office/drawing/2014/main" val="2028476209"/>
                    </a:ext>
                  </a:extLst>
                </a:gridCol>
              </a:tblGrid>
              <a:tr h="392323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Kvalitatīva, lietderīga un efektīva pakalpojumu sniegšana Neretas apvienības teritorijas iedzīvotājiem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Vienota pieeja un attīstība sniegto pakalpojumu nodrošināšanā visā Neretas apvienības teritorijā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Pilnveidot un stiprināt Neretas apvienības teritorijas kopējo darbības kapacitāti</a:t>
                      </a:r>
                    </a:p>
                    <a:p>
                      <a:pPr marL="342900" lvl="0" indent="-342900" algn="just">
                        <a:lnSpc>
                          <a:spcPct val="114999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Iekšējo dokumentu (Darba plāns 1-3gads, personāla sadalījums pa sniegto pakalpojumu veidiem u.c.) izstrāde un ieviešana efektīvai, vienotai, caurspīdīgai darbības nodrošināšanai</a:t>
                      </a:r>
                      <a:endParaRPr lang="lv-LV" dirty="0"/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625918"/>
                  </a:ext>
                </a:extLst>
              </a:tr>
            </a:tbl>
          </a:graphicData>
        </a:graphic>
      </p:graphicFrame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6F11880E-B968-16C1-CF72-CC0AB1E58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5336D2-DAA6-46F7-8B8B-C1EF7D12F42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93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428E31DE-94CA-CB34-7ABC-D86E98554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854" y="1042839"/>
            <a:ext cx="10791711" cy="4111446"/>
          </a:xfrm>
        </p:spPr>
        <p:txBody>
          <a:bodyPr/>
          <a:lstStyle/>
          <a:p>
            <a:pPr marR="75565"/>
            <a:r>
              <a:rPr lang="lv-LV" sz="3600" b="1" dirty="0">
                <a:latin typeface="Times New Roman"/>
                <a:cs typeface="Times New Roman"/>
              </a:rPr>
              <a:t>Būtiskākie apvienības strukturālo izmaiņu ieguvumi:</a:t>
            </a:r>
            <a:endParaRPr lang="lv-LV" dirty="0"/>
          </a:p>
          <a:p>
            <a:pPr marR="75565"/>
            <a:endParaRPr lang="lv-LV" sz="2000" b="1" dirty="0">
              <a:latin typeface="Times New Roman"/>
              <a:ea typeface="+mn-lt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q"/>
              <a:tabLst/>
              <a:defRPr/>
            </a:pPr>
            <a:r>
              <a:rPr kumimoji="0" lang="lv-LV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Normatīvos aktos noteikto sniegto pakalpojumu ieviešana un kvalitātes uzlabošana visā apvienības teritorijā</a:t>
            </a:r>
            <a:endParaRPr lang="lv-LV" sz="2400" b="1" dirty="0">
              <a:solidFill>
                <a:schemeClr val="tx1"/>
              </a:solidFill>
              <a:latin typeface="Times New Roman"/>
              <a:ea typeface="+mn-lt"/>
              <a:cs typeface="+mn-lt"/>
            </a:endParaRP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stiprināta administratīvā un komunāli saimnieciskā pārvaldība</a:t>
            </a:r>
            <a:endParaRPr lang="lv-LV" sz="2400" b="1" dirty="0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efektīva administrācija, t.sk. centralizētas saimnieciskās funkcijas</a:t>
            </a:r>
            <a:endParaRPr lang="lv-LV" sz="2400" b="1" dirty="0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atbalsta funkciju optimizēšana</a:t>
            </a:r>
            <a:endParaRPr lang="lv-LV" sz="2400" b="1" dirty="0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marL="457200" marR="75565" indent="-457200" algn="just">
              <a:buFont typeface="Wingdings" pitchFamily="18" charset="2"/>
              <a:buChar char="q"/>
            </a:pPr>
            <a:r>
              <a:rPr lang="lv-LV" sz="2400" b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uzlabota materiāli tehnisko resursu, tai skaitā personāla, plānošana un izmantošana.</a:t>
            </a:r>
            <a:endParaRPr lang="lv-LV" sz="2400" b="1" dirty="0">
              <a:solidFill>
                <a:schemeClr val="tx1"/>
              </a:solidFill>
              <a:latin typeface="Times New Roman"/>
              <a:ea typeface="Cambria"/>
              <a:cs typeface="Times New Roman"/>
            </a:endParaRPr>
          </a:p>
          <a:p>
            <a:pPr marR="75565" algn="just"/>
            <a:endParaRPr lang="lv-LV" dirty="0"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84526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Satura vietturis 14">
            <a:extLst>
              <a:ext uri="{FF2B5EF4-FFF2-40B4-BE49-F238E27FC236}">
                <a16:creationId xmlns:a16="http://schemas.microsoft.com/office/drawing/2014/main" id="{DCFD5F63-BAD2-CF34-529A-5CDA71EB18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44246"/>
              </p:ext>
            </p:extLst>
          </p:nvPr>
        </p:nvGraphicFramePr>
        <p:xfrm>
          <a:off x="727429" y="1179989"/>
          <a:ext cx="10971213" cy="449990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971213">
                  <a:extLst>
                    <a:ext uri="{9D8B030D-6E8A-4147-A177-3AD203B41FA5}">
                      <a16:colId xmlns:a16="http://schemas.microsoft.com/office/drawing/2014/main" val="336703944"/>
                    </a:ext>
                  </a:extLst>
                </a:gridCol>
              </a:tblGrid>
              <a:tr h="449990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dirty="0">
                          <a:effectLst/>
                          <a:latin typeface="Times New Roman"/>
                        </a:rPr>
                        <a:t>E</a:t>
                      </a:r>
                      <a:r>
                        <a:rPr lang="lv-LV" sz="2400" b="1" dirty="0">
                          <a:effectLst/>
                          <a:latin typeface="Times New Roman"/>
                        </a:rPr>
                        <a:t>fektīva, vienota pārraudzība un procesu kontrole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Iespēja piesaistīt augstākas kvalifikācijas speciālistus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Centralizēta, kopīga materiāli tehniskā bāze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/>
                        <a:buChar char="q"/>
                      </a:pPr>
                      <a:r>
                        <a:rPr lang="lv-LV" sz="2400" b="1" dirty="0">
                          <a:effectLst/>
                          <a:latin typeface="Times New Roman"/>
                        </a:rPr>
                        <a:t>Iespēja plānveidīgi atjaunot un papildināt tehniku</a:t>
                      </a:r>
                    </a:p>
                    <a:p>
                      <a:pPr marL="342900" lvl="0" indent="-342900" algn="just">
                        <a:lnSpc>
                          <a:spcPct val="114999"/>
                        </a:lnSpc>
                        <a:buFont typeface="Wingdings"/>
                        <a:buChar char="q"/>
                      </a:pPr>
                      <a:r>
                        <a:rPr lang="lv-LV" sz="2400" b="1" i="0" u="none" strike="noStrike" noProof="0" dirty="0">
                          <a:effectLst/>
                          <a:latin typeface="Times New Roman"/>
                        </a:rPr>
                        <a:t>Ēku, telpu un teritorijas pilnvērtīga  izmantošana</a:t>
                      </a:r>
                    </a:p>
                    <a:p>
                      <a:pPr marL="342900" lvl="0" indent="-342900" algn="just">
                        <a:lnSpc>
                          <a:spcPct val="114999"/>
                        </a:lnSpc>
                        <a:buFont typeface="Wingdings"/>
                        <a:buChar char="q"/>
                      </a:pPr>
                      <a:r>
                        <a:rPr lang="lv-LV" sz="2400" b="1" i="0" u="none" strike="noStrike" noProof="0" dirty="0">
                          <a:effectLst/>
                          <a:latin typeface="Times New Roman"/>
                        </a:rPr>
                        <a:t>Racionāla un centralizēta nepieciešamo remontmateriālu un instrumentu iegāde</a:t>
                      </a:r>
                      <a:endParaRPr lang="lv-LV" sz="2400" b="1" dirty="0">
                        <a:latin typeface="Times New Roman"/>
                      </a:endParaRPr>
                    </a:p>
                    <a:p>
                      <a:pPr marL="0" lvl="0" indent="0" algn="just">
                        <a:lnSpc>
                          <a:spcPct val="114999"/>
                        </a:lnSpc>
                        <a:buFont typeface="Wingdings"/>
                        <a:buNone/>
                      </a:pPr>
                      <a:endParaRPr lang="lv-LV" sz="2400" dirty="0">
                        <a:effectLst/>
                        <a:latin typeface="Times New Roman"/>
                      </a:endParaRPr>
                    </a:p>
                    <a:p>
                      <a:pPr marL="342900" lvl="0" indent="-342900" algn="just">
                        <a:lnSpc>
                          <a:spcPct val="114999"/>
                        </a:lnSpc>
                        <a:buNone/>
                      </a:pPr>
                      <a:endParaRPr lang="lv-LV" dirty="0">
                        <a:effectLst/>
                        <a:latin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25079"/>
                  </a:ext>
                </a:extLst>
              </a:tr>
            </a:tbl>
          </a:graphicData>
        </a:graphic>
      </p:graphicFrame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F386859D-6F1A-5CDF-C83A-5E9006E79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5336D2-DAA6-46F7-8B8B-C1EF7D12F42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914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1">
            <a:extLst>
              <a:ext uri="{FF2B5EF4-FFF2-40B4-BE49-F238E27FC236}">
                <a16:creationId xmlns:a16="http://schemas.microsoft.com/office/drawing/2014/main" id="{7F0D5B23-736B-5114-2400-75EE0217AF23}"/>
              </a:ext>
            </a:extLst>
          </p:cNvPr>
          <p:cNvSpPr>
            <a:spLocks noGrp="1"/>
          </p:cNvSpPr>
          <p:nvPr/>
        </p:nvSpPr>
        <p:spPr>
          <a:xfrm>
            <a:off x="792480" y="143601"/>
            <a:ext cx="10971213" cy="4699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108850" tIns="54425" rIns="108850" bIns="54425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900" b="1" kern="1200">
                <a:solidFill>
                  <a:schemeClr val="lt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9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defTabSz="1006909" eaLnBrk="1" fontAlgn="auto" hangingPunct="1">
              <a:spcAft>
                <a:spcPts val="0"/>
              </a:spcAft>
              <a:defRPr/>
            </a:pPr>
            <a:r>
              <a:rPr lang="lv-LV" sz="2800">
                <a:latin typeface="Times New Roman"/>
                <a:cs typeface="Times New Roman"/>
              </a:rPr>
              <a:t>Neretas apvienības pārvaldes struktūra (pašlaik)</a:t>
            </a:r>
            <a:endParaRPr lang="en-GB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0C6BBC-EBFD-A180-E651-0DAAD0881580}"/>
              </a:ext>
            </a:extLst>
          </p:cNvPr>
          <p:cNvSpPr txBox="1"/>
          <p:nvPr/>
        </p:nvSpPr>
        <p:spPr>
          <a:xfrm>
            <a:off x="4202099" y="613568"/>
            <a:ext cx="3786214" cy="40941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>
                <a:latin typeface="Times New Roman"/>
                <a:cs typeface="Times New Roman"/>
              </a:rPr>
              <a:t>Apvienības vadītājs</a:t>
            </a:r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81CC7E26-EBD3-9AB9-27AC-BBE498AE1EA5}"/>
              </a:ext>
            </a:extLst>
          </p:cNvPr>
          <p:cNvSpPr txBox="1"/>
          <p:nvPr/>
        </p:nvSpPr>
        <p:spPr>
          <a:xfrm>
            <a:off x="792480" y="924861"/>
            <a:ext cx="2214578" cy="37863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800">
                <a:latin typeface="Times New Roman"/>
                <a:cs typeface="Times New Roman"/>
              </a:rPr>
              <a:t>Neretas teritorija </a:t>
            </a:r>
            <a:endParaRPr lang="en-GB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FFF202B9-E8BA-FD60-3891-FD94F89B551E}"/>
              </a:ext>
            </a:extLst>
          </p:cNvPr>
          <p:cNvSpPr txBox="1"/>
          <p:nvPr/>
        </p:nvSpPr>
        <p:spPr>
          <a:xfrm>
            <a:off x="637030" y="1292445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Komunālās nodaļas vadītājs(1)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DD9E5B5-96D8-72D1-3B71-FABE5DF34F17}"/>
              </a:ext>
            </a:extLst>
          </p:cNvPr>
          <p:cNvSpPr txBox="1"/>
          <p:nvPr/>
        </p:nvSpPr>
        <p:spPr>
          <a:xfrm>
            <a:off x="647938" y="1598792"/>
            <a:ext cx="232616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Sekretārs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02DE8424-D91A-716D-AFDC-0558C39162AC}"/>
              </a:ext>
            </a:extLst>
          </p:cNvPr>
          <p:cNvSpPr txBox="1"/>
          <p:nvPr/>
        </p:nvSpPr>
        <p:spPr>
          <a:xfrm>
            <a:off x="636216" y="1883588"/>
            <a:ext cx="221456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Lietvede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712FD557-4CF9-9BF2-D35A-F57448D1AF1F}"/>
              </a:ext>
            </a:extLst>
          </p:cNvPr>
          <p:cNvSpPr txBox="1"/>
          <p:nvPr/>
        </p:nvSpPr>
        <p:spPr>
          <a:xfrm>
            <a:off x="635331" y="2179437"/>
            <a:ext cx="291267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Inženierkomunikāciju tehniķis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A8B215D9-A4DA-1AB2-CBD8-477E294689B1}"/>
              </a:ext>
            </a:extLst>
          </p:cNvPr>
          <p:cNvSpPr txBox="1"/>
          <p:nvPr/>
        </p:nvSpPr>
        <p:spPr>
          <a:xfrm>
            <a:off x="642907" y="2475971"/>
            <a:ext cx="277551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Uzkopšanas darba vadītājs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323DCF-0710-0357-C630-A2DA6BA6A79F}"/>
              </a:ext>
            </a:extLst>
          </p:cNvPr>
          <p:cNvSpPr txBox="1"/>
          <p:nvPr/>
        </p:nvSpPr>
        <p:spPr>
          <a:xfrm>
            <a:off x="652423" y="2737400"/>
            <a:ext cx="277551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Automobiļa vadītājs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5" name="TextBox 17">
            <a:extLst>
              <a:ext uri="{FF2B5EF4-FFF2-40B4-BE49-F238E27FC236}">
                <a16:creationId xmlns:a16="http://schemas.microsoft.com/office/drawing/2014/main" id="{09075050-999E-95D8-E6FB-96555244FA9E}"/>
              </a:ext>
            </a:extLst>
          </p:cNvPr>
          <p:cNvSpPr txBox="1"/>
          <p:nvPr/>
        </p:nvSpPr>
        <p:spPr>
          <a:xfrm>
            <a:off x="651520" y="3532093"/>
            <a:ext cx="277551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Traktortehnikas vadītājs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id="{4BA73309-86DD-1106-87F0-8277E48BC503}"/>
              </a:ext>
            </a:extLst>
          </p:cNvPr>
          <p:cNvSpPr txBox="1"/>
          <p:nvPr/>
        </p:nvSpPr>
        <p:spPr>
          <a:xfrm>
            <a:off x="637221" y="3017450"/>
            <a:ext cx="277551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Santehniķis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B9740EAF-98CF-6C7E-B36C-E1571A021103}"/>
              </a:ext>
            </a:extLst>
          </p:cNvPr>
          <p:cNvSpPr txBox="1"/>
          <p:nvPr/>
        </p:nvSpPr>
        <p:spPr>
          <a:xfrm>
            <a:off x="654178" y="4024496"/>
            <a:ext cx="2775510" cy="33247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Attīrīšanas iekārtu operators (1</a:t>
            </a:r>
            <a:r>
              <a:rPr lang="lv-LV" sz="1500">
                <a:latin typeface="Times New Roman"/>
                <a:cs typeface="Times New Roman"/>
              </a:rPr>
              <a:t>)</a:t>
            </a:r>
            <a:endParaRPr lang="en-GB" sz="1500">
              <a:latin typeface="Times New Roman"/>
              <a:cs typeface="Times New Roman"/>
            </a:endParaRPr>
          </a:p>
        </p:txBody>
      </p:sp>
      <p:sp>
        <p:nvSpPr>
          <p:cNvPr id="18" name="TextBox 28">
            <a:extLst>
              <a:ext uri="{FF2B5EF4-FFF2-40B4-BE49-F238E27FC236}">
                <a16:creationId xmlns:a16="http://schemas.microsoft.com/office/drawing/2014/main" id="{BEF576E6-1595-A1D9-1587-D3F5A84BD328}"/>
              </a:ext>
            </a:extLst>
          </p:cNvPr>
          <p:cNvSpPr txBox="1"/>
          <p:nvPr/>
        </p:nvSpPr>
        <p:spPr>
          <a:xfrm>
            <a:off x="348154" y="4635486"/>
            <a:ext cx="3631343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ea typeface="+mn-lt"/>
                <a:cs typeface="+mn-lt"/>
              </a:rPr>
              <a:t>Ēkas un teritorijas dežurants</a:t>
            </a:r>
            <a:r>
              <a:rPr lang="lv-LV" sz="1200">
                <a:latin typeface="Times New Roman"/>
                <a:cs typeface="Times New Roman"/>
              </a:rPr>
              <a:t> (2.5)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19" name="TextBox 31">
            <a:extLst>
              <a:ext uri="{FF2B5EF4-FFF2-40B4-BE49-F238E27FC236}">
                <a16:creationId xmlns:a16="http://schemas.microsoft.com/office/drawing/2014/main" id="{08353FAB-F33A-486F-B678-60A9EE4857E5}"/>
              </a:ext>
            </a:extLst>
          </p:cNvPr>
          <p:cNvSpPr txBox="1"/>
          <p:nvPr/>
        </p:nvSpPr>
        <p:spPr>
          <a:xfrm>
            <a:off x="201100" y="4897927"/>
            <a:ext cx="4194939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ea typeface="+mn-lt"/>
                <a:cs typeface="+mn-lt"/>
              </a:rPr>
              <a:t>Labiekārtošanas strādnieks - apkures/krāšņu kurinātājs</a:t>
            </a:r>
            <a:r>
              <a:rPr lang="lv-LV" sz="1200">
                <a:latin typeface="Times New Roman"/>
                <a:cs typeface="Times New Roman"/>
              </a:rPr>
              <a:t> (4)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20" name="TextBox 33">
            <a:extLst>
              <a:ext uri="{FF2B5EF4-FFF2-40B4-BE49-F238E27FC236}">
                <a16:creationId xmlns:a16="http://schemas.microsoft.com/office/drawing/2014/main" id="{D76D427C-6E2B-5517-DFF2-B16A4F0CB0A7}"/>
              </a:ext>
            </a:extLst>
          </p:cNvPr>
          <p:cNvSpPr txBox="1"/>
          <p:nvPr/>
        </p:nvSpPr>
        <p:spPr>
          <a:xfrm>
            <a:off x="365111" y="5204786"/>
            <a:ext cx="3631343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ea typeface="+mn-lt"/>
                <a:cs typeface="+mn-lt"/>
              </a:rPr>
              <a:t>Veļas </a:t>
            </a:r>
            <a:r>
              <a:rPr lang="lv-LV" sz="1200">
                <a:latin typeface="Cambria"/>
                <a:ea typeface="Cambria"/>
                <a:cs typeface="Times New Roman"/>
              </a:rPr>
              <a:t>mazgātājs</a:t>
            </a:r>
            <a:r>
              <a:rPr lang="lv-LV" sz="1200">
                <a:latin typeface="Times New Roman"/>
                <a:cs typeface="Times New Roman"/>
              </a:rPr>
              <a:t> 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21" name="TextBox 35">
            <a:extLst>
              <a:ext uri="{FF2B5EF4-FFF2-40B4-BE49-F238E27FC236}">
                <a16:creationId xmlns:a16="http://schemas.microsoft.com/office/drawing/2014/main" id="{9BA9D758-F766-31B7-DD76-49810A87256A}"/>
              </a:ext>
            </a:extLst>
          </p:cNvPr>
          <p:cNvSpPr txBox="1"/>
          <p:nvPr/>
        </p:nvSpPr>
        <p:spPr>
          <a:xfrm>
            <a:off x="365111" y="5496615"/>
            <a:ext cx="3631343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ea typeface="+mn-lt"/>
                <a:cs typeface="+mn-lt"/>
              </a:rPr>
              <a:t>Apkopējs</a:t>
            </a:r>
            <a:r>
              <a:rPr lang="lv-LV" sz="1200">
                <a:latin typeface="Times New Roman"/>
                <a:cs typeface="Times New Roman"/>
              </a:rPr>
              <a:t> (1.5)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22" name="TextBox 39">
            <a:extLst>
              <a:ext uri="{FF2B5EF4-FFF2-40B4-BE49-F238E27FC236}">
                <a16:creationId xmlns:a16="http://schemas.microsoft.com/office/drawing/2014/main" id="{3ACE7D41-EC36-26F5-3D2E-9D726BE3DBE9}"/>
              </a:ext>
            </a:extLst>
          </p:cNvPr>
          <p:cNvSpPr txBox="1"/>
          <p:nvPr/>
        </p:nvSpPr>
        <p:spPr>
          <a:xfrm>
            <a:off x="344273" y="6080275"/>
            <a:ext cx="3631343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ea typeface="+mn-lt"/>
                <a:cs typeface="+mn-lt"/>
              </a:rPr>
              <a:t>Sētnieks</a:t>
            </a:r>
            <a:r>
              <a:rPr lang="lv-LV" sz="1200">
                <a:latin typeface="Times New Roman"/>
                <a:cs typeface="Times New Roman"/>
              </a:rPr>
              <a:t> (3)</a:t>
            </a:r>
            <a:endParaRPr lang="en-GB" sz="1200">
              <a:latin typeface="Times New Roman"/>
              <a:cs typeface="Times New Roman"/>
            </a:endParaRPr>
          </a:p>
        </p:txBody>
      </p:sp>
      <p:pic>
        <p:nvPicPr>
          <p:cNvPr id="23" name="Attēls 22">
            <a:extLst>
              <a:ext uri="{FF2B5EF4-FFF2-40B4-BE49-F238E27FC236}">
                <a16:creationId xmlns:a16="http://schemas.microsoft.com/office/drawing/2014/main" id="{251AB5E1-8953-08EA-A351-65ACDDFB7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50" y="3253201"/>
            <a:ext cx="2895851" cy="438950"/>
          </a:xfrm>
          <a:prstGeom prst="rect">
            <a:avLst/>
          </a:prstGeom>
        </p:spPr>
      </p:pic>
      <p:pic>
        <p:nvPicPr>
          <p:cNvPr id="28" name="Attēls 27">
            <a:extLst>
              <a:ext uri="{FF2B5EF4-FFF2-40B4-BE49-F238E27FC236}">
                <a16:creationId xmlns:a16="http://schemas.microsoft.com/office/drawing/2014/main" id="{6366A098-53F4-6B98-174F-2E4314AB1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349" y="3747722"/>
            <a:ext cx="2895851" cy="445047"/>
          </a:xfrm>
          <a:prstGeom prst="rect">
            <a:avLst/>
          </a:prstGeom>
        </p:spPr>
      </p:pic>
      <p:pic>
        <p:nvPicPr>
          <p:cNvPr id="29" name="Attēls 28">
            <a:extLst>
              <a:ext uri="{FF2B5EF4-FFF2-40B4-BE49-F238E27FC236}">
                <a16:creationId xmlns:a16="http://schemas.microsoft.com/office/drawing/2014/main" id="{AC3DAAF2-1840-5EB5-FB5F-E004B16C54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49" y="4350553"/>
            <a:ext cx="2895851" cy="438950"/>
          </a:xfrm>
          <a:prstGeom prst="rect">
            <a:avLst/>
          </a:prstGeom>
        </p:spPr>
      </p:pic>
      <p:pic>
        <p:nvPicPr>
          <p:cNvPr id="31" name="Attēls 30">
            <a:extLst>
              <a:ext uri="{FF2B5EF4-FFF2-40B4-BE49-F238E27FC236}">
                <a16:creationId xmlns:a16="http://schemas.microsoft.com/office/drawing/2014/main" id="{284C8C5C-6C57-F3FC-3C15-5AC07BA2CE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963" y="5752861"/>
            <a:ext cx="3749365" cy="438950"/>
          </a:xfrm>
          <a:prstGeom prst="rect">
            <a:avLst/>
          </a:prstGeom>
        </p:spPr>
      </p:pic>
      <p:sp>
        <p:nvSpPr>
          <p:cNvPr id="34" name="TextBox 6">
            <a:extLst>
              <a:ext uri="{FF2B5EF4-FFF2-40B4-BE49-F238E27FC236}">
                <a16:creationId xmlns:a16="http://schemas.microsoft.com/office/drawing/2014/main" id="{EAF1640C-3028-6912-140D-6ADF18EB960D}"/>
              </a:ext>
            </a:extLst>
          </p:cNvPr>
          <p:cNvSpPr txBox="1"/>
          <p:nvPr/>
        </p:nvSpPr>
        <p:spPr>
          <a:xfrm>
            <a:off x="4032398" y="1117979"/>
            <a:ext cx="2610657" cy="37863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100653" tIns="50328" rIns="100653" bIns="50328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800">
                <a:latin typeface="Times New Roman" pitchFamily="18" charset="0"/>
                <a:cs typeface="Times New Roman" pitchFamily="18" charset="0"/>
              </a:rPr>
              <a:t>Mazzalves teritorija</a:t>
            </a:r>
            <a:endParaRPr lang="en-GB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41">
            <a:extLst>
              <a:ext uri="{FF2B5EF4-FFF2-40B4-BE49-F238E27FC236}">
                <a16:creationId xmlns:a16="http://schemas.microsoft.com/office/drawing/2014/main" id="{A2DF38E3-D5F0-20A9-B377-D63B4DBB4E7A}"/>
              </a:ext>
            </a:extLst>
          </p:cNvPr>
          <p:cNvSpPr txBox="1"/>
          <p:nvPr/>
        </p:nvSpPr>
        <p:spPr>
          <a:xfrm>
            <a:off x="4032398" y="1529309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Pakalpojuma centra vadītāja(1)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36" name="TextBox 43">
            <a:extLst>
              <a:ext uri="{FF2B5EF4-FFF2-40B4-BE49-F238E27FC236}">
                <a16:creationId xmlns:a16="http://schemas.microsoft.com/office/drawing/2014/main" id="{E71BB6B0-0E15-734D-A32E-59D4988CC0B9}"/>
              </a:ext>
            </a:extLst>
          </p:cNvPr>
          <p:cNvSpPr txBox="1"/>
          <p:nvPr/>
        </p:nvSpPr>
        <p:spPr>
          <a:xfrm>
            <a:off x="4039558" y="1805087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Komunālās nodaļas vadītājs(1)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37" name="TextBox 45">
            <a:extLst>
              <a:ext uri="{FF2B5EF4-FFF2-40B4-BE49-F238E27FC236}">
                <a16:creationId xmlns:a16="http://schemas.microsoft.com/office/drawing/2014/main" id="{579D3BBE-1B4F-24DF-D5D6-46633E2CBF37}"/>
              </a:ext>
            </a:extLst>
          </p:cNvPr>
          <p:cNvSpPr txBox="1"/>
          <p:nvPr/>
        </p:nvSpPr>
        <p:spPr>
          <a:xfrm>
            <a:off x="4048330" y="2092332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Sekretārs-kasieris(1)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38" name="TextBox 47">
            <a:extLst>
              <a:ext uri="{FF2B5EF4-FFF2-40B4-BE49-F238E27FC236}">
                <a16:creationId xmlns:a16="http://schemas.microsoft.com/office/drawing/2014/main" id="{ED9504CC-B84A-9852-CBE8-556C51133235}"/>
              </a:ext>
            </a:extLst>
          </p:cNvPr>
          <p:cNvSpPr txBox="1"/>
          <p:nvPr/>
        </p:nvSpPr>
        <p:spPr>
          <a:xfrm>
            <a:off x="4039558" y="2390434"/>
            <a:ext cx="3172131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solidFill>
                  <a:srgbClr val="242424"/>
                </a:solidFill>
                <a:latin typeface="Times New Roman"/>
                <a:cs typeface="Times New Roman"/>
              </a:rPr>
              <a:t>Ēku un apsaimniekojamās teritorijas pārzinis</a:t>
            </a:r>
            <a:r>
              <a:rPr lang="lv-LV" sz="1200">
                <a:latin typeface="Times New Roman"/>
                <a:cs typeface="Times New Roman"/>
              </a:rPr>
              <a:t>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39" name="TextBox 50">
            <a:extLst>
              <a:ext uri="{FF2B5EF4-FFF2-40B4-BE49-F238E27FC236}">
                <a16:creationId xmlns:a16="http://schemas.microsoft.com/office/drawing/2014/main" id="{58F53434-3C0C-6A0B-E7B0-941A5454C15C}"/>
              </a:ext>
            </a:extLst>
          </p:cNvPr>
          <p:cNvSpPr txBox="1"/>
          <p:nvPr/>
        </p:nvSpPr>
        <p:spPr>
          <a:xfrm>
            <a:off x="4017704" y="2695209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Dārznieks(1)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0" name="TextBox 52">
            <a:extLst>
              <a:ext uri="{FF2B5EF4-FFF2-40B4-BE49-F238E27FC236}">
                <a16:creationId xmlns:a16="http://schemas.microsoft.com/office/drawing/2014/main" id="{F55F0427-64EA-007F-EFAD-C73319315B46}"/>
              </a:ext>
            </a:extLst>
          </p:cNvPr>
          <p:cNvSpPr txBox="1"/>
          <p:nvPr/>
        </p:nvSpPr>
        <p:spPr>
          <a:xfrm>
            <a:off x="4008973" y="2922337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Būvgaldnieks 5mēneši(1)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1" name="TextBox 54">
            <a:extLst>
              <a:ext uri="{FF2B5EF4-FFF2-40B4-BE49-F238E27FC236}">
                <a16:creationId xmlns:a16="http://schemas.microsoft.com/office/drawing/2014/main" id="{AB7B500F-C0E4-A424-1837-94C12B07A720}"/>
              </a:ext>
            </a:extLst>
          </p:cNvPr>
          <p:cNvSpPr txBox="1"/>
          <p:nvPr/>
        </p:nvSpPr>
        <p:spPr>
          <a:xfrm>
            <a:off x="4048330" y="3216807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Santehniķis(0.75)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2" name="TextBox 56">
            <a:extLst>
              <a:ext uri="{FF2B5EF4-FFF2-40B4-BE49-F238E27FC236}">
                <a16:creationId xmlns:a16="http://schemas.microsoft.com/office/drawing/2014/main" id="{65CAF5E5-F7D7-0225-143A-9CE84D31A14F}"/>
              </a:ext>
            </a:extLst>
          </p:cNvPr>
          <p:cNvSpPr txBox="1"/>
          <p:nvPr/>
        </p:nvSpPr>
        <p:spPr>
          <a:xfrm>
            <a:off x="4047830" y="3461755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Traktortehnikas vadītājs(1)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3" name="TextBox 58">
            <a:extLst>
              <a:ext uri="{FF2B5EF4-FFF2-40B4-BE49-F238E27FC236}">
                <a16:creationId xmlns:a16="http://schemas.microsoft.com/office/drawing/2014/main" id="{5EBAF51B-FDA1-9E27-49EE-0E653F465794}"/>
              </a:ext>
            </a:extLst>
          </p:cNvPr>
          <p:cNvSpPr txBox="1"/>
          <p:nvPr/>
        </p:nvSpPr>
        <p:spPr>
          <a:xfrm>
            <a:off x="4017704" y="3734012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Traktortehnikas vadītājs 5mēneši(1)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4" name="TextBox 60">
            <a:extLst>
              <a:ext uri="{FF2B5EF4-FFF2-40B4-BE49-F238E27FC236}">
                <a16:creationId xmlns:a16="http://schemas.microsoft.com/office/drawing/2014/main" id="{7F5ED116-3557-D5CE-0402-E0BA5DFD349C}"/>
              </a:ext>
            </a:extLst>
          </p:cNvPr>
          <p:cNvSpPr txBox="1"/>
          <p:nvPr/>
        </p:nvSpPr>
        <p:spPr>
          <a:xfrm>
            <a:off x="4077874" y="3996050"/>
            <a:ext cx="2598096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Apkures iekārtu operators (sezonas)(4)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5" name="TextBox 62">
            <a:extLst>
              <a:ext uri="{FF2B5EF4-FFF2-40B4-BE49-F238E27FC236}">
                <a16:creationId xmlns:a16="http://schemas.microsoft.com/office/drawing/2014/main" id="{F506B17B-66AB-9016-189E-FE9BBAE6A22F}"/>
              </a:ext>
            </a:extLst>
          </p:cNvPr>
          <p:cNvSpPr txBox="1"/>
          <p:nvPr/>
        </p:nvSpPr>
        <p:spPr>
          <a:xfrm>
            <a:off x="4257049" y="4268307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Apkopējs(1)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46" name="TextBox 64">
            <a:extLst>
              <a:ext uri="{FF2B5EF4-FFF2-40B4-BE49-F238E27FC236}">
                <a16:creationId xmlns:a16="http://schemas.microsoft.com/office/drawing/2014/main" id="{DC2AAD73-86CA-00A5-8F13-CAD8F91965AF}"/>
              </a:ext>
            </a:extLst>
          </p:cNvPr>
          <p:cNvSpPr txBox="1"/>
          <p:nvPr/>
        </p:nvSpPr>
        <p:spPr>
          <a:xfrm>
            <a:off x="4314561" y="4492333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Labiekārtošanas strādnieks(1)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CA12C90D-66DF-A69F-77D5-7A5A65809633}"/>
              </a:ext>
            </a:extLst>
          </p:cNvPr>
          <p:cNvSpPr txBox="1"/>
          <p:nvPr/>
        </p:nvSpPr>
        <p:spPr>
          <a:xfrm>
            <a:off x="7263813" y="1100479"/>
            <a:ext cx="1924090" cy="37863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100653" tIns="50328" rIns="100653" bIns="50328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800">
                <a:latin typeface="Times New Roman" pitchFamily="18" charset="0"/>
                <a:cs typeface="Times New Roman" pitchFamily="18" charset="0"/>
              </a:rPr>
              <a:t>Zalves teritorija</a:t>
            </a:r>
            <a:endParaRPr lang="en-GB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6">
            <a:extLst>
              <a:ext uri="{FF2B5EF4-FFF2-40B4-BE49-F238E27FC236}">
                <a16:creationId xmlns:a16="http://schemas.microsoft.com/office/drawing/2014/main" id="{435E5DD9-F5AE-7DE2-44CE-424377C6797A}"/>
              </a:ext>
            </a:extLst>
          </p:cNvPr>
          <p:cNvSpPr txBox="1"/>
          <p:nvPr/>
        </p:nvSpPr>
        <p:spPr>
          <a:xfrm>
            <a:off x="7056740" y="1442167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Pakalpojumu centra vadītājs(0.5)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2" name="TextBox 70">
            <a:extLst>
              <a:ext uri="{FF2B5EF4-FFF2-40B4-BE49-F238E27FC236}">
                <a16:creationId xmlns:a16="http://schemas.microsoft.com/office/drawing/2014/main" id="{021152C3-4062-FAD8-E935-D7D24B5B1EE2}"/>
              </a:ext>
            </a:extLst>
          </p:cNvPr>
          <p:cNvSpPr txBox="1"/>
          <p:nvPr/>
        </p:nvSpPr>
        <p:spPr>
          <a:xfrm>
            <a:off x="7187734" y="1704560"/>
            <a:ext cx="2076248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Sekretārs(0.5)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3" name="TextBox 72">
            <a:extLst>
              <a:ext uri="{FF2B5EF4-FFF2-40B4-BE49-F238E27FC236}">
                <a16:creationId xmlns:a16="http://schemas.microsoft.com/office/drawing/2014/main" id="{FFD58C1C-FC66-EE1F-6F6A-68ED8816F9A4}"/>
              </a:ext>
            </a:extLst>
          </p:cNvPr>
          <p:cNvSpPr txBox="1"/>
          <p:nvPr/>
        </p:nvSpPr>
        <p:spPr>
          <a:xfrm>
            <a:off x="7421004" y="1975786"/>
            <a:ext cx="2076249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Autobusa vadītājs(1)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4" name="TextBox 74">
            <a:extLst>
              <a:ext uri="{FF2B5EF4-FFF2-40B4-BE49-F238E27FC236}">
                <a16:creationId xmlns:a16="http://schemas.microsoft.com/office/drawing/2014/main" id="{85E9E836-2426-8BDE-D457-AFDA02504DA4}"/>
              </a:ext>
            </a:extLst>
          </p:cNvPr>
          <p:cNvSpPr txBox="1"/>
          <p:nvPr/>
        </p:nvSpPr>
        <p:spPr>
          <a:xfrm>
            <a:off x="7497822" y="2235484"/>
            <a:ext cx="199943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Traktortehnikas vadītājs(1)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5" name="TextBox 76">
            <a:extLst>
              <a:ext uri="{FF2B5EF4-FFF2-40B4-BE49-F238E27FC236}">
                <a16:creationId xmlns:a16="http://schemas.microsoft.com/office/drawing/2014/main" id="{E75251A9-251A-181A-0864-AE7F388C2AEA}"/>
              </a:ext>
            </a:extLst>
          </p:cNvPr>
          <p:cNvSpPr txBox="1"/>
          <p:nvPr/>
        </p:nvSpPr>
        <p:spPr>
          <a:xfrm>
            <a:off x="7518474" y="2466450"/>
            <a:ext cx="1909257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Santehniķis(0.8)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6" name="TextBox 78">
            <a:extLst>
              <a:ext uri="{FF2B5EF4-FFF2-40B4-BE49-F238E27FC236}">
                <a16:creationId xmlns:a16="http://schemas.microsoft.com/office/drawing/2014/main" id="{A2EB3B23-7B32-F88A-BF82-3CDDE3A23787}"/>
              </a:ext>
            </a:extLst>
          </p:cNvPr>
          <p:cNvSpPr txBox="1"/>
          <p:nvPr/>
        </p:nvSpPr>
        <p:spPr>
          <a:xfrm>
            <a:off x="7252331" y="2750302"/>
            <a:ext cx="217540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Kapsētas pārzinis(0.3)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7" name="TextBox 80">
            <a:extLst>
              <a:ext uri="{FF2B5EF4-FFF2-40B4-BE49-F238E27FC236}">
                <a16:creationId xmlns:a16="http://schemas.microsoft.com/office/drawing/2014/main" id="{D19E3CC5-1B0A-2EE0-F42F-C7EF18588AC1}"/>
              </a:ext>
            </a:extLst>
          </p:cNvPr>
          <p:cNvSpPr txBox="1"/>
          <p:nvPr/>
        </p:nvSpPr>
        <p:spPr>
          <a:xfrm>
            <a:off x="7231214" y="3017450"/>
            <a:ext cx="2266039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Labiekārtošanas strādnieks(2)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8" name="TextBox 82">
            <a:extLst>
              <a:ext uri="{FF2B5EF4-FFF2-40B4-BE49-F238E27FC236}">
                <a16:creationId xmlns:a16="http://schemas.microsoft.com/office/drawing/2014/main" id="{BBF46091-8E66-9DB4-8F35-F85C66ED8EB2}"/>
              </a:ext>
            </a:extLst>
          </p:cNvPr>
          <p:cNvSpPr txBox="1"/>
          <p:nvPr/>
        </p:nvSpPr>
        <p:spPr>
          <a:xfrm>
            <a:off x="7123011" y="3322397"/>
            <a:ext cx="2441542" cy="47097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Labiekārtošanas strādnieks 6mēn(0.5)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69" name="TextBox 84">
            <a:extLst>
              <a:ext uri="{FF2B5EF4-FFF2-40B4-BE49-F238E27FC236}">
                <a16:creationId xmlns:a16="http://schemas.microsoft.com/office/drawing/2014/main" id="{C581C3A9-BFB0-2842-70D4-65B11C3D70EE}"/>
              </a:ext>
            </a:extLst>
          </p:cNvPr>
          <p:cNvSpPr txBox="1"/>
          <p:nvPr/>
        </p:nvSpPr>
        <p:spPr>
          <a:xfrm>
            <a:off x="7187734" y="3727536"/>
            <a:ext cx="2441542" cy="47097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Ēkas un teritorijas dežurants (5mēn)(0.5)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0" name="TextBox 86">
            <a:extLst>
              <a:ext uri="{FF2B5EF4-FFF2-40B4-BE49-F238E27FC236}">
                <a16:creationId xmlns:a16="http://schemas.microsoft.com/office/drawing/2014/main" id="{71C3C9E6-9917-AAFD-8830-EB788FC1F354}"/>
              </a:ext>
            </a:extLst>
          </p:cNvPr>
          <p:cNvSpPr txBox="1"/>
          <p:nvPr/>
        </p:nvSpPr>
        <p:spPr>
          <a:xfrm>
            <a:off x="7159442" y="4150996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Apkopējs(1.55)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1" name="TextBox 5">
            <a:extLst>
              <a:ext uri="{FF2B5EF4-FFF2-40B4-BE49-F238E27FC236}">
                <a16:creationId xmlns:a16="http://schemas.microsoft.com/office/drawing/2014/main" id="{8C91A744-A71E-E789-9A27-15523D7DB19C}"/>
              </a:ext>
            </a:extLst>
          </p:cNvPr>
          <p:cNvSpPr txBox="1"/>
          <p:nvPr/>
        </p:nvSpPr>
        <p:spPr>
          <a:xfrm>
            <a:off x="9808661" y="1058341"/>
            <a:ext cx="2214578" cy="37863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100653" tIns="50328" rIns="100653" bIns="50328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800">
                <a:latin typeface="Times New Roman" pitchFamily="18" charset="0"/>
                <a:cs typeface="Times New Roman" pitchFamily="18" charset="0"/>
              </a:rPr>
              <a:t>Pilskalnes teritorija</a:t>
            </a:r>
            <a:endParaRPr lang="en-GB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68">
            <a:extLst>
              <a:ext uri="{FF2B5EF4-FFF2-40B4-BE49-F238E27FC236}">
                <a16:creationId xmlns:a16="http://schemas.microsoft.com/office/drawing/2014/main" id="{8AB7E084-FE17-9B19-8F9B-4C51BA7FDF13}"/>
              </a:ext>
            </a:extLst>
          </p:cNvPr>
          <p:cNvSpPr txBox="1"/>
          <p:nvPr/>
        </p:nvSpPr>
        <p:spPr>
          <a:xfrm>
            <a:off x="9621603" y="1435597"/>
            <a:ext cx="244154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Pakalpojumu centra vadītājs(0.5)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3" name="TextBox 88">
            <a:extLst>
              <a:ext uri="{FF2B5EF4-FFF2-40B4-BE49-F238E27FC236}">
                <a16:creationId xmlns:a16="http://schemas.microsoft.com/office/drawing/2014/main" id="{A5CEEC8D-55C9-4EC8-AE5B-33775BFBC63A}"/>
              </a:ext>
            </a:extLst>
          </p:cNvPr>
          <p:cNvSpPr txBox="1"/>
          <p:nvPr/>
        </p:nvSpPr>
        <p:spPr>
          <a:xfrm>
            <a:off x="9786425" y="1716886"/>
            <a:ext cx="2071095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Sekretārs-kasieris(0.5)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4" name="TextBox 90">
            <a:extLst>
              <a:ext uri="{FF2B5EF4-FFF2-40B4-BE49-F238E27FC236}">
                <a16:creationId xmlns:a16="http://schemas.microsoft.com/office/drawing/2014/main" id="{B8030647-44A8-2D04-6D1D-727C0B6D168A}"/>
              </a:ext>
            </a:extLst>
          </p:cNvPr>
          <p:cNvSpPr txBox="1"/>
          <p:nvPr/>
        </p:nvSpPr>
        <p:spPr>
          <a:xfrm>
            <a:off x="9808661" y="1990865"/>
            <a:ext cx="1999432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Santehniķis 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5" name="TextBox 92">
            <a:extLst>
              <a:ext uri="{FF2B5EF4-FFF2-40B4-BE49-F238E27FC236}">
                <a16:creationId xmlns:a16="http://schemas.microsoft.com/office/drawing/2014/main" id="{8D14E88C-75B2-EAF6-5BE2-88FA7D87F8B2}"/>
              </a:ext>
            </a:extLst>
          </p:cNvPr>
          <p:cNvSpPr txBox="1"/>
          <p:nvPr/>
        </p:nvSpPr>
        <p:spPr>
          <a:xfrm>
            <a:off x="9786425" y="2219872"/>
            <a:ext cx="2071095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Kapsētas pārzinis(0.75)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6" name="TextBox 94">
            <a:extLst>
              <a:ext uri="{FF2B5EF4-FFF2-40B4-BE49-F238E27FC236}">
                <a16:creationId xmlns:a16="http://schemas.microsoft.com/office/drawing/2014/main" id="{983E15E7-5190-CE77-5EBD-E5D9C7965E41}"/>
              </a:ext>
            </a:extLst>
          </p:cNvPr>
          <p:cNvSpPr txBox="1"/>
          <p:nvPr/>
        </p:nvSpPr>
        <p:spPr>
          <a:xfrm>
            <a:off x="9786425" y="2533586"/>
            <a:ext cx="2175400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Ēkas un teritorijas dežurants(1)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7" name="TextBox 96">
            <a:extLst>
              <a:ext uri="{FF2B5EF4-FFF2-40B4-BE49-F238E27FC236}">
                <a16:creationId xmlns:a16="http://schemas.microsoft.com/office/drawing/2014/main" id="{F9D4B3FB-F4CF-F1BC-F787-CD1F8459B702}"/>
              </a:ext>
            </a:extLst>
          </p:cNvPr>
          <p:cNvSpPr txBox="1"/>
          <p:nvPr/>
        </p:nvSpPr>
        <p:spPr>
          <a:xfrm>
            <a:off x="9695179" y="2814875"/>
            <a:ext cx="2441542" cy="47097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Ēku un apsaimniekojamās teritorijas pārzinis(0.5)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23BD0C5F-B391-B0BC-188E-348CD55D3B9A}"/>
              </a:ext>
            </a:extLst>
          </p:cNvPr>
          <p:cNvSpPr txBox="1"/>
          <p:nvPr/>
        </p:nvSpPr>
        <p:spPr>
          <a:xfrm>
            <a:off x="9744750" y="3253988"/>
            <a:ext cx="2217075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Labiekārtošanas strādnieks(1.5)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79" name="TextBox 100">
            <a:extLst>
              <a:ext uri="{FF2B5EF4-FFF2-40B4-BE49-F238E27FC236}">
                <a16:creationId xmlns:a16="http://schemas.microsoft.com/office/drawing/2014/main" id="{BD37C0A0-2D7E-B3E6-FF6B-59C8AFEA6CBB}"/>
              </a:ext>
            </a:extLst>
          </p:cNvPr>
          <p:cNvSpPr txBox="1"/>
          <p:nvPr/>
        </p:nvSpPr>
        <p:spPr>
          <a:xfrm>
            <a:off x="9879158" y="3540293"/>
            <a:ext cx="1885628" cy="2863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Apkopējs(0.5)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80" name="TextBox 102">
            <a:extLst>
              <a:ext uri="{FF2B5EF4-FFF2-40B4-BE49-F238E27FC236}">
                <a16:creationId xmlns:a16="http://schemas.microsoft.com/office/drawing/2014/main" id="{982A5418-B45E-9DB8-CEB3-C0F76BDF1FFD}"/>
              </a:ext>
            </a:extLst>
          </p:cNvPr>
          <p:cNvSpPr txBox="1"/>
          <p:nvPr/>
        </p:nvSpPr>
        <p:spPr>
          <a:xfrm>
            <a:off x="5514831" y="5423991"/>
            <a:ext cx="5332589" cy="6556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0653" tIns="50328" rIns="100653" bIns="50328" anchor="t">
            <a:spAutoFit/>
          </a:bodyPr>
          <a:lstStyle>
            <a:defPPr>
              <a:defRPr lang="en-US"/>
            </a:defPPr>
            <a:lvl1pPr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00063" indent="-42863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3300" indent="-88900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06538" indent="-134938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09775" indent="-180975" algn="l" defTabSz="1003300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0069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>
                <a:latin typeface="Times New Roman"/>
                <a:cs typeface="Times New Roman"/>
              </a:rPr>
              <a:t>Pašlaik KOPĀ: 56.65likmes (Nereta 26.50l; Mazzalve 14.75l;Zalve 8.65l; Pilskalne 6.75l.), atalgojuma fonds mēnesī 52 041euro (Nereta 25 443euro; Mazzalve 13 467eurol; Zalve 7 459euro; Pilskalne 5 672euro).</a:t>
            </a:r>
            <a:endParaRPr lang="en-GB" sz="1200">
              <a:latin typeface="Times New Roman"/>
              <a:cs typeface="Times New Roman"/>
            </a:endParaRP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631AC684-9B3E-6972-81A2-69B99B65A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889BC-3F3F-4F24-8D56-DFC34292CDB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8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atura vietturis 3" descr="Attēls, kurā ir teksts, diagramma, fonts, rinda&#10;&#10;Mākslīgā intelekta ģenerēts saturs var būt nepareizs.">
            <a:extLst>
              <a:ext uri="{FF2B5EF4-FFF2-40B4-BE49-F238E27FC236}">
                <a16:creationId xmlns:a16="http://schemas.microsoft.com/office/drawing/2014/main" id="{E4C5D55B-6688-23C2-19F5-2B873AE36B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>
          <a:xfrm>
            <a:off x="1043511" y="940105"/>
            <a:ext cx="9404167" cy="52313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itle 2">
            <a:extLst>
              <a:ext uri="{FF2B5EF4-FFF2-40B4-BE49-F238E27FC236}">
                <a16:creationId xmlns:a16="http://schemas.microsoft.com/office/drawing/2014/main" id="{3B196C3B-6FAB-2341-3CCE-4EA3B047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778944"/>
          </a:xfrm>
        </p:spPr>
        <p:txBody>
          <a:bodyPr/>
          <a:lstStyle/>
          <a:p>
            <a:r>
              <a:rPr lang="lv-LV" sz="3600">
                <a:solidFill>
                  <a:schemeClr val="tx1"/>
                </a:solidFill>
                <a:latin typeface="Times New Roman"/>
                <a:cs typeface="Times New Roman"/>
              </a:rPr>
              <a:t>Neretas apvienības pārvaldes struktūra (projekts)</a:t>
            </a:r>
            <a:endParaRPr lang="lv-LV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734568C6-76C7-91DD-7447-E0923BAE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5336D2-DAA6-46F7-8B8B-C1EF7D12F42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50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Satura vietturis 14" descr="Attēls, kurā ir teksts, ekrānuzņēmums, cipars, paralēls&#10;&#10;Mākslīgā intelekta ģenerēts saturs var būt nepareizs.">
            <a:extLst>
              <a:ext uri="{FF2B5EF4-FFF2-40B4-BE49-F238E27FC236}">
                <a16:creationId xmlns:a16="http://schemas.microsoft.com/office/drawing/2014/main" id="{A83C5ACF-AC26-ED3C-68ED-B8BDED56D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0392" y="1418494"/>
            <a:ext cx="8190605" cy="4788568"/>
          </a:xfrm>
          <a:noFill/>
        </p:spPr>
      </p:pic>
      <p:sp>
        <p:nvSpPr>
          <p:cNvPr id="3" name="Virsraksts 2">
            <a:extLst>
              <a:ext uri="{FF2B5EF4-FFF2-40B4-BE49-F238E27FC236}">
                <a16:creationId xmlns:a16="http://schemas.microsoft.com/office/drawing/2014/main" id="{A78B46FD-AF38-6A6F-971F-521BDA1F5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3000"/>
          </a:xfrm>
        </p:spPr>
        <p:txBody>
          <a:bodyPr vert="horz" lIns="108850" tIns="54425" rIns="108850" bIns="54425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>
              <a:lnSpc>
                <a:spcPct val="90000"/>
              </a:lnSpc>
            </a:pPr>
            <a:br>
              <a:rPr lang="lv-LV" sz="3400"/>
            </a:br>
            <a:r>
              <a:rPr lang="lv-LV" sz="3400"/>
              <a:t>Neretas apvienības pārvaldes struktūra (izmaiņu projekts)</a:t>
            </a:r>
            <a:endParaRPr lang="lv-LV" sz="3400" b="0"/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2BBFB05F-1CA7-02F2-BA6C-340B6114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5336D2-DAA6-46F7-8B8B-C1EF7D12F42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718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808794" y="2501100"/>
            <a:ext cx="10971213" cy="1143000"/>
          </a:xfrm>
        </p:spPr>
        <p:txBody>
          <a:bodyPr/>
          <a:lstStyle/>
          <a:p>
            <a:pPr algn="ctr">
              <a:defRPr/>
            </a:pPr>
            <a:r>
              <a:rPr lang="lv-LV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Paldies par uzmanību!</a:t>
            </a:r>
            <a:endParaRPr lang="en-GB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aida numura vietturis 1">
            <a:extLst>
              <a:ext uri="{FF2B5EF4-FFF2-40B4-BE49-F238E27FC236}">
                <a16:creationId xmlns:a16="http://schemas.microsoft.com/office/drawing/2014/main" id="{61BF4522-6FC8-8014-5928-E5CCCEDE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5336D2-DAA6-46F7-8B8B-C1EF7D12F42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tvērtība">
  <a:themeElements>
    <a:clrScheme name="Parasts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estād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tvērtīb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rasts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Parasts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3.xml><?xml version="1.0" encoding="utf-8"?>
<a:themeOverride xmlns:a="http://schemas.openxmlformats.org/drawingml/2006/main">
  <a:clrScheme name="Parasts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4.xml><?xml version="1.0" encoding="utf-8"?>
<a:themeOverride xmlns:a="http://schemas.openxmlformats.org/drawingml/2006/main">
  <a:clrScheme name="Parasts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3880895-fddb-409e-9442-8b414cd1ec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CC045146298FCB4F991B6694D531198B" ma:contentTypeVersion="14" ma:contentTypeDescription="Izveidot jaunu dokumentu." ma:contentTypeScope="" ma:versionID="cbddea330d6dd76f626426f45136e5ba">
  <xsd:schema xmlns:xsd="http://www.w3.org/2001/XMLSchema" xmlns:xs="http://www.w3.org/2001/XMLSchema" xmlns:p="http://schemas.microsoft.com/office/2006/metadata/properties" xmlns:ns3="63880895-fddb-409e-9442-8b414cd1ec8b" xmlns:ns4="8ad4ecce-ec83-4e5f-9033-ff5e760a236a" targetNamespace="http://schemas.microsoft.com/office/2006/metadata/properties" ma:root="true" ma:fieldsID="de5e0f3d33997aa9a977c093573cc449" ns3:_="" ns4:_="">
    <xsd:import namespace="63880895-fddb-409e-9442-8b414cd1ec8b"/>
    <xsd:import namespace="8ad4ecce-ec83-4e5f-9033-ff5e760a23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880895-fddb-409e-9442-8b414cd1ec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4ecce-ec83-4e5f-9033-ff5e760a236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FE1582-8693-45C4-BB51-5F24E80C2EEA}">
  <ds:schemaRefs>
    <ds:schemaRef ds:uri="63880895-fddb-409e-9442-8b414cd1ec8b"/>
    <ds:schemaRef ds:uri="8ad4ecce-ec83-4e5f-9033-ff5e760a236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37FDC69-27B0-4229-BE93-1E85878DD8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844AE4-F6DF-4B5F-B28E-B290AFF39B65}">
  <ds:schemaRefs>
    <ds:schemaRef ds:uri="63880895-fddb-409e-9442-8b414cd1ec8b"/>
    <ds:schemaRef ds:uri="8ad4ecce-ec83-4e5f-9033-ff5e760a236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513</Words>
  <Application>Microsoft Office PowerPoint</Application>
  <PresentationFormat>Pielāgots</PresentationFormat>
  <Paragraphs>85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Verdana</vt:lpstr>
      <vt:lpstr>Wingdings</vt:lpstr>
      <vt:lpstr>Wingdings 2</vt:lpstr>
      <vt:lpstr>Wingdings 3</vt:lpstr>
      <vt:lpstr>Atvērtība</vt:lpstr>
      <vt:lpstr>Neretas apvienības strukturālās izmaiņas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Neretas apvienības pārvaldes struktūra (projekts)</vt:lpstr>
      <vt:lpstr> Neretas apvienības pārvaldes struktūra (izmaiņu projekts)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Sandra Doveika</dc:creator>
  <cp:lastModifiedBy>Daiga Naroga</cp:lastModifiedBy>
  <cp:revision>71</cp:revision>
  <cp:lastPrinted>2024-07-10T05:48:45Z</cp:lastPrinted>
  <dcterms:created xsi:type="dcterms:W3CDTF">2024-06-04T16:06:30Z</dcterms:created>
  <dcterms:modified xsi:type="dcterms:W3CDTF">2025-05-13T13:24:18Z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0x010100CC045146298FCB4F991B6694D531198B</vt:lpwstr>
  </property>
</Properties>
</file>