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63" r:id="rId3"/>
    <p:sldId id="256" r:id="rId4"/>
    <p:sldId id="257" r:id="rId5"/>
    <p:sldId id="259" r:id="rId6"/>
    <p:sldId id="260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BE6C5C-96E8-418F-8536-AD07993C6A5E}" v="29" dt="2025-07-17T06:33:14.0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1110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ija Vectirāne" userId="1501be07-f417-4a1f-bfdf-ea9dc8626068" providerId="ADAL" clId="{4BBE6C5C-96E8-418F-8536-AD07993C6A5E}"/>
    <pc:docChg chg="undo custSel addSld delSld modSld sldOrd modMainMaster">
      <pc:chgData name="Evija Vectirāne" userId="1501be07-f417-4a1f-bfdf-ea9dc8626068" providerId="ADAL" clId="{4BBE6C5C-96E8-418F-8536-AD07993C6A5E}" dt="2025-07-17T06:33:23.756" v="239" actId="166"/>
      <pc:docMkLst>
        <pc:docMk/>
      </pc:docMkLst>
      <pc:sldChg chg="addSp delSp modSp mod ord setBg delDesignElem">
        <pc:chgData name="Evija Vectirāne" userId="1501be07-f417-4a1f-bfdf-ea9dc8626068" providerId="ADAL" clId="{4BBE6C5C-96E8-418F-8536-AD07993C6A5E}" dt="2025-07-17T06:33:09.081" v="233" actId="166"/>
        <pc:sldMkLst>
          <pc:docMk/>
          <pc:sldMk cId="0" sldId="256"/>
        </pc:sldMkLst>
        <pc:spChg chg="mod ord">
          <ac:chgData name="Evija Vectirāne" userId="1501be07-f417-4a1f-bfdf-ea9dc8626068" providerId="ADAL" clId="{4BBE6C5C-96E8-418F-8536-AD07993C6A5E}" dt="2025-07-17T06:28:29.618" v="199" actId="26606"/>
          <ac:spMkLst>
            <pc:docMk/>
            <pc:sldMk cId="0" sldId="256"/>
            <ac:spMk id="2" creationId="{00000000-0000-0000-0000-000000000000}"/>
          </ac:spMkLst>
        </pc:spChg>
        <pc:spChg chg="del">
          <ac:chgData name="Evija Vectirāne" userId="1501be07-f417-4a1f-bfdf-ea9dc8626068" providerId="ADAL" clId="{4BBE6C5C-96E8-418F-8536-AD07993C6A5E}" dt="2025-07-17T06:21:29.673" v="94"/>
          <ac:spMkLst>
            <pc:docMk/>
            <pc:sldMk cId="0" sldId="256"/>
            <ac:spMk id="8" creationId="{3A8EC506-B1DA-46A1-B44D-774E68468E13}"/>
          </ac:spMkLst>
        </pc:spChg>
        <pc:spChg chg="add del">
          <ac:chgData name="Evija Vectirāne" userId="1501be07-f417-4a1f-bfdf-ea9dc8626068" providerId="ADAL" clId="{4BBE6C5C-96E8-418F-8536-AD07993C6A5E}" dt="2025-07-17T06:26:42.552" v="151"/>
          <ac:spMkLst>
            <pc:docMk/>
            <pc:sldMk cId="0" sldId="256"/>
            <ac:spMk id="9" creationId="{C23416DF-B283-4D9F-A625-146552CA9EDB}"/>
          </ac:spMkLst>
        </pc:spChg>
        <pc:spChg chg="del">
          <ac:chgData name="Evija Vectirāne" userId="1501be07-f417-4a1f-bfdf-ea9dc8626068" providerId="ADAL" clId="{4BBE6C5C-96E8-418F-8536-AD07993C6A5E}" dt="2025-07-17T06:21:29.673" v="94"/>
          <ac:spMkLst>
            <pc:docMk/>
            <pc:sldMk cId="0" sldId="256"/>
            <ac:spMk id="10" creationId="{BFF30785-305E-45D7-984F-5AA93D3CA561}"/>
          </ac:spMkLst>
        </pc:spChg>
        <pc:spChg chg="add del">
          <ac:chgData name="Evija Vectirāne" userId="1501be07-f417-4a1f-bfdf-ea9dc8626068" providerId="ADAL" clId="{4BBE6C5C-96E8-418F-8536-AD07993C6A5E}" dt="2025-07-17T06:26:42.552" v="151"/>
          <ac:spMkLst>
            <pc:docMk/>
            <pc:sldMk cId="0" sldId="256"/>
            <ac:spMk id="11" creationId="{73834904-4D9B-41F7-8DA6-0709FD9F7E9D}"/>
          </ac:spMkLst>
        </pc:spChg>
        <pc:spChg chg="del">
          <ac:chgData name="Evija Vectirāne" userId="1501be07-f417-4a1f-bfdf-ea9dc8626068" providerId="ADAL" clId="{4BBE6C5C-96E8-418F-8536-AD07993C6A5E}" dt="2025-07-17T06:21:29.673" v="94"/>
          <ac:spMkLst>
            <pc:docMk/>
            <pc:sldMk cId="0" sldId="256"/>
            <ac:spMk id="14" creationId="{42DD0C21-8FEE-4C18-8789-CC8ABE206FE6}"/>
          </ac:spMkLst>
        </pc:spChg>
        <pc:spChg chg="add del">
          <ac:chgData name="Evija Vectirāne" userId="1501be07-f417-4a1f-bfdf-ea9dc8626068" providerId="ADAL" clId="{4BBE6C5C-96E8-418F-8536-AD07993C6A5E}" dt="2025-07-17T06:26:42.552" v="151"/>
          <ac:spMkLst>
            <pc:docMk/>
            <pc:sldMk cId="0" sldId="256"/>
            <ac:spMk id="15" creationId="{A8B5B693-C595-4524-A03C-B775B6BE5DC8}"/>
          </ac:spMkLst>
        </pc:spChg>
        <pc:spChg chg="del">
          <ac:chgData name="Evija Vectirāne" userId="1501be07-f417-4a1f-bfdf-ea9dc8626068" providerId="ADAL" clId="{4BBE6C5C-96E8-418F-8536-AD07993C6A5E}" dt="2025-07-17T06:21:29.673" v="94"/>
          <ac:spMkLst>
            <pc:docMk/>
            <pc:sldMk cId="0" sldId="256"/>
            <ac:spMk id="16" creationId="{A4B51757-7607-4CEA-A0EE-3C5BDC2C1CFB}"/>
          </ac:spMkLst>
        </pc:spChg>
        <pc:spChg chg="add del">
          <ac:chgData name="Evija Vectirāne" userId="1501be07-f417-4a1f-bfdf-ea9dc8626068" providerId="ADAL" clId="{4BBE6C5C-96E8-418F-8536-AD07993C6A5E}" dt="2025-07-17T06:26:42.552" v="151"/>
          <ac:spMkLst>
            <pc:docMk/>
            <pc:sldMk cId="0" sldId="256"/>
            <ac:spMk id="17" creationId="{211CBF94-6002-4EC8-9498-6AC47E680A1F}"/>
          </ac:spMkLst>
        </pc:spChg>
        <pc:spChg chg="add">
          <ac:chgData name="Evija Vectirāne" userId="1501be07-f417-4a1f-bfdf-ea9dc8626068" providerId="ADAL" clId="{4BBE6C5C-96E8-418F-8536-AD07993C6A5E}" dt="2025-07-17T06:28:29.618" v="199" actId="26606"/>
          <ac:spMkLst>
            <pc:docMk/>
            <pc:sldMk cId="0" sldId="256"/>
            <ac:spMk id="20" creationId="{C23416DF-B283-4D9F-A625-146552CA9EDB}"/>
          </ac:spMkLst>
        </pc:spChg>
        <pc:spChg chg="add">
          <ac:chgData name="Evija Vectirāne" userId="1501be07-f417-4a1f-bfdf-ea9dc8626068" providerId="ADAL" clId="{4BBE6C5C-96E8-418F-8536-AD07993C6A5E}" dt="2025-07-17T06:28:29.618" v="199" actId="26606"/>
          <ac:spMkLst>
            <pc:docMk/>
            <pc:sldMk cId="0" sldId="256"/>
            <ac:spMk id="22" creationId="{73834904-4D9B-41F7-8DA6-0709FD9F7E9D}"/>
          </ac:spMkLst>
        </pc:spChg>
        <pc:spChg chg="add">
          <ac:chgData name="Evija Vectirāne" userId="1501be07-f417-4a1f-bfdf-ea9dc8626068" providerId="ADAL" clId="{4BBE6C5C-96E8-418F-8536-AD07993C6A5E}" dt="2025-07-17T06:28:29.618" v="199" actId="26606"/>
          <ac:spMkLst>
            <pc:docMk/>
            <pc:sldMk cId="0" sldId="256"/>
            <ac:spMk id="25" creationId="{1D2E3C52-528A-4049-BCAA-5460756BC033}"/>
          </ac:spMkLst>
        </pc:spChg>
        <pc:spChg chg="add">
          <ac:chgData name="Evija Vectirāne" userId="1501be07-f417-4a1f-bfdf-ea9dc8626068" providerId="ADAL" clId="{4BBE6C5C-96E8-418F-8536-AD07993C6A5E}" dt="2025-07-17T06:28:29.618" v="199" actId="26606"/>
          <ac:spMkLst>
            <pc:docMk/>
            <pc:sldMk cId="0" sldId="256"/>
            <ac:spMk id="26" creationId="{CD5B542C-8183-4445-AF4D-B23AAE3299EE}"/>
          </ac:spMkLst>
        </pc:spChg>
        <pc:picChg chg="del mod">
          <ac:chgData name="Evija Vectirāne" userId="1501be07-f417-4a1f-bfdf-ea9dc8626068" providerId="ADAL" clId="{4BBE6C5C-96E8-418F-8536-AD07993C6A5E}" dt="2025-07-17T06:25:20.807" v="139" actId="478"/>
          <ac:picMkLst>
            <pc:docMk/>
            <pc:sldMk cId="0" sldId="256"/>
            <ac:picMk id="3" creationId="{00000000-0000-0000-0000-000000000000}"/>
          </ac:picMkLst>
        </pc:picChg>
        <pc:picChg chg="add del mod">
          <ac:chgData name="Evija Vectirāne" userId="1501be07-f417-4a1f-bfdf-ea9dc8626068" providerId="ADAL" clId="{4BBE6C5C-96E8-418F-8536-AD07993C6A5E}" dt="2025-07-17T06:23:36.712" v="124" actId="478"/>
          <ac:picMkLst>
            <pc:docMk/>
            <pc:sldMk cId="0" sldId="256"/>
            <ac:picMk id="4" creationId="{48D43D9D-CAA4-5A5F-E986-4173DD3D297B}"/>
          </ac:picMkLst>
        </pc:picChg>
        <pc:picChg chg="add del mod ord">
          <ac:chgData name="Evija Vectirāne" userId="1501be07-f417-4a1f-bfdf-ea9dc8626068" providerId="ADAL" clId="{4BBE6C5C-96E8-418F-8536-AD07993C6A5E}" dt="2025-07-17T06:29:06.038" v="207" actId="478"/>
          <ac:picMkLst>
            <pc:docMk/>
            <pc:sldMk cId="0" sldId="256"/>
            <ac:picMk id="5" creationId="{657CFC25-5770-E9C0-CAF9-0DC17AA6AD03}"/>
          </ac:picMkLst>
        </pc:picChg>
        <pc:picChg chg="add mod ord">
          <ac:chgData name="Evija Vectirāne" userId="1501be07-f417-4a1f-bfdf-ea9dc8626068" providerId="ADAL" clId="{4BBE6C5C-96E8-418F-8536-AD07993C6A5E}" dt="2025-07-17T06:33:09.081" v="233" actId="166"/>
          <ac:picMkLst>
            <pc:docMk/>
            <pc:sldMk cId="0" sldId="256"/>
            <ac:picMk id="6" creationId="{6E88564B-FC28-906C-C3E0-7F0B4FDEDB01}"/>
          </ac:picMkLst>
        </pc:picChg>
        <pc:picChg chg="add mod">
          <ac:chgData name="Evija Vectirāne" userId="1501be07-f417-4a1f-bfdf-ea9dc8626068" providerId="ADAL" clId="{4BBE6C5C-96E8-418F-8536-AD07993C6A5E}" dt="2025-07-17T06:32:57.708" v="228"/>
          <ac:picMkLst>
            <pc:docMk/>
            <pc:sldMk cId="0" sldId="256"/>
            <ac:picMk id="7" creationId="{EBF22754-E2B6-EA8C-7DE8-AED3DE9E2CCD}"/>
          </ac:picMkLst>
        </pc:picChg>
        <pc:cxnChg chg="del">
          <ac:chgData name="Evija Vectirāne" userId="1501be07-f417-4a1f-bfdf-ea9dc8626068" providerId="ADAL" clId="{4BBE6C5C-96E8-418F-8536-AD07993C6A5E}" dt="2025-07-17T06:21:29.673" v="94"/>
          <ac:cxnSpMkLst>
            <pc:docMk/>
            <pc:sldMk cId="0" sldId="256"/>
            <ac:cxnSpMk id="12" creationId="{15E01FA5-D766-43CA-A83D-E7CF3F04E96F}"/>
          </ac:cxnSpMkLst>
        </pc:cxnChg>
        <pc:cxnChg chg="add del">
          <ac:chgData name="Evija Vectirāne" userId="1501be07-f417-4a1f-bfdf-ea9dc8626068" providerId="ADAL" clId="{4BBE6C5C-96E8-418F-8536-AD07993C6A5E}" dt="2025-07-17T06:26:42.552" v="151"/>
          <ac:cxnSpMkLst>
            <pc:docMk/>
            <pc:sldMk cId="0" sldId="256"/>
            <ac:cxnSpMk id="13" creationId="{C00D1207-ECAF-48E9-8834-2CE4D2198234}"/>
          </ac:cxnSpMkLst>
        </pc:cxnChg>
        <pc:cxnChg chg="del">
          <ac:chgData name="Evija Vectirāne" userId="1501be07-f417-4a1f-bfdf-ea9dc8626068" providerId="ADAL" clId="{4BBE6C5C-96E8-418F-8536-AD07993C6A5E}" dt="2025-07-17T06:21:29.673" v="94"/>
          <ac:cxnSpMkLst>
            <pc:docMk/>
            <pc:sldMk cId="0" sldId="256"/>
            <ac:cxnSpMk id="18" creationId="{FEF39256-F095-41C8-8707-6C1A665E8F2F}"/>
          </ac:cxnSpMkLst>
        </pc:cxnChg>
        <pc:cxnChg chg="add del">
          <ac:chgData name="Evija Vectirāne" userId="1501be07-f417-4a1f-bfdf-ea9dc8626068" providerId="ADAL" clId="{4BBE6C5C-96E8-418F-8536-AD07993C6A5E}" dt="2025-07-17T06:26:42.552" v="151"/>
          <ac:cxnSpMkLst>
            <pc:docMk/>
            <pc:sldMk cId="0" sldId="256"/>
            <ac:cxnSpMk id="19" creationId="{981A7DF2-B382-4775-B387-03B45F29E98B}"/>
          </ac:cxnSpMkLst>
        </pc:cxnChg>
        <pc:cxnChg chg="add">
          <ac:chgData name="Evija Vectirāne" userId="1501be07-f417-4a1f-bfdf-ea9dc8626068" providerId="ADAL" clId="{4BBE6C5C-96E8-418F-8536-AD07993C6A5E}" dt="2025-07-17T06:28:29.618" v="199" actId="26606"/>
          <ac:cxnSpMkLst>
            <pc:docMk/>
            <pc:sldMk cId="0" sldId="256"/>
            <ac:cxnSpMk id="21" creationId="{84ED9B5A-5577-4CA5-97AA-0E5E2EA9756F}"/>
          </ac:cxnSpMkLst>
        </pc:cxnChg>
        <pc:cxnChg chg="add">
          <ac:chgData name="Evija Vectirāne" userId="1501be07-f417-4a1f-bfdf-ea9dc8626068" providerId="ADAL" clId="{4BBE6C5C-96E8-418F-8536-AD07993C6A5E}" dt="2025-07-17T06:28:29.618" v="199" actId="26606"/>
          <ac:cxnSpMkLst>
            <pc:docMk/>
            <pc:sldMk cId="0" sldId="256"/>
            <ac:cxnSpMk id="23" creationId="{2724283B-587C-4A0E-A50E-B8914975B48A}"/>
          </ac:cxnSpMkLst>
        </pc:cxnChg>
        <pc:cxnChg chg="add">
          <ac:chgData name="Evija Vectirāne" userId="1501be07-f417-4a1f-bfdf-ea9dc8626068" providerId="ADAL" clId="{4BBE6C5C-96E8-418F-8536-AD07993C6A5E}" dt="2025-07-17T06:28:29.618" v="199" actId="26606"/>
          <ac:cxnSpMkLst>
            <pc:docMk/>
            <pc:sldMk cId="0" sldId="256"/>
            <ac:cxnSpMk id="24" creationId="{C00D1207-ECAF-48E9-8834-2CE4D2198234}"/>
          </ac:cxnSpMkLst>
        </pc:cxnChg>
      </pc:sldChg>
      <pc:sldChg chg="addSp delSp modSp mod setBg delDesignElem">
        <pc:chgData name="Evija Vectirāne" userId="1501be07-f417-4a1f-bfdf-ea9dc8626068" providerId="ADAL" clId="{4BBE6C5C-96E8-418F-8536-AD07993C6A5E}" dt="2025-07-17T06:32:54.446" v="227" actId="1076"/>
        <pc:sldMkLst>
          <pc:docMk/>
          <pc:sldMk cId="0" sldId="257"/>
        </pc:sldMkLst>
        <pc:spChg chg="mod ord">
          <ac:chgData name="Evija Vectirāne" userId="1501be07-f417-4a1f-bfdf-ea9dc8626068" providerId="ADAL" clId="{4BBE6C5C-96E8-418F-8536-AD07993C6A5E}" dt="2025-07-17T06:28:31.701" v="200" actId="26606"/>
          <ac:spMkLst>
            <pc:docMk/>
            <pc:sldMk cId="0" sldId="257"/>
            <ac:spMk id="2" creationId="{00000000-0000-0000-0000-000000000000}"/>
          </ac:spMkLst>
        </pc:spChg>
        <pc:spChg chg="add del">
          <ac:chgData name="Evija Vectirāne" userId="1501be07-f417-4a1f-bfdf-ea9dc8626068" providerId="ADAL" clId="{4BBE6C5C-96E8-418F-8536-AD07993C6A5E}" dt="2025-07-17T06:26:42.552" v="151"/>
          <ac:spMkLst>
            <pc:docMk/>
            <pc:sldMk cId="0" sldId="257"/>
            <ac:spMk id="5" creationId="{3A8EC506-B1DA-46A1-B44D-774E68468E13}"/>
          </ac:spMkLst>
        </pc:spChg>
        <pc:spChg chg="add del">
          <ac:chgData name="Evija Vectirāne" userId="1501be07-f417-4a1f-bfdf-ea9dc8626068" providerId="ADAL" clId="{4BBE6C5C-96E8-418F-8536-AD07993C6A5E}" dt="2025-07-17T06:26:42.552" v="151"/>
          <ac:spMkLst>
            <pc:docMk/>
            <pc:sldMk cId="0" sldId="257"/>
            <ac:spMk id="6" creationId="{BFF30785-305E-45D7-984F-5AA93D3CA561}"/>
          </ac:spMkLst>
        </pc:spChg>
        <pc:spChg chg="del">
          <ac:chgData name="Evija Vectirāne" userId="1501be07-f417-4a1f-bfdf-ea9dc8626068" providerId="ADAL" clId="{4BBE6C5C-96E8-418F-8536-AD07993C6A5E}" dt="2025-07-17T06:21:29.673" v="94"/>
          <ac:spMkLst>
            <pc:docMk/>
            <pc:sldMk cId="0" sldId="257"/>
            <ac:spMk id="8" creationId="{3A8EC506-B1DA-46A1-B44D-774E68468E13}"/>
          </ac:spMkLst>
        </pc:spChg>
        <pc:spChg chg="add del">
          <ac:chgData name="Evija Vectirāne" userId="1501be07-f417-4a1f-bfdf-ea9dc8626068" providerId="ADAL" clId="{4BBE6C5C-96E8-418F-8536-AD07993C6A5E}" dt="2025-07-17T06:21:54.115" v="101" actId="26606"/>
          <ac:spMkLst>
            <pc:docMk/>
            <pc:sldMk cId="0" sldId="257"/>
            <ac:spMk id="9" creationId="{C23416DF-B283-4D9F-A625-146552CA9EDB}"/>
          </ac:spMkLst>
        </pc:spChg>
        <pc:spChg chg="del">
          <ac:chgData name="Evija Vectirāne" userId="1501be07-f417-4a1f-bfdf-ea9dc8626068" providerId="ADAL" clId="{4BBE6C5C-96E8-418F-8536-AD07993C6A5E}" dt="2025-07-17T06:21:29.673" v="94"/>
          <ac:spMkLst>
            <pc:docMk/>
            <pc:sldMk cId="0" sldId="257"/>
            <ac:spMk id="10" creationId="{BFF30785-305E-45D7-984F-5AA93D3CA561}"/>
          </ac:spMkLst>
        </pc:spChg>
        <pc:spChg chg="add del">
          <ac:chgData name="Evija Vectirāne" userId="1501be07-f417-4a1f-bfdf-ea9dc8626068" providerId="ADAL" clId="{4BBE6C5C-96E8-418F-8536-AD07993C6A5E}" dt="2025-07-17T06:21:54.115" v="101" actId="26606"/>
          <ac:spMkLst>
            <pc:docMk/>
            <pc:sldMk cId="0" sldId="257"/>
            <ac:spMk id="11" creationId="{73834904-4D9B-41F7-8DA6-0709FD9F7E9D}"/>
          </ac:spMkLst>
        </pc:spChg>
        <pc:spChg chg="del">
          <ac:chgData name="Evija Vectirāne" userId="1501be07-f417-4a1f-bfdf-ea9dc8626068" providerId="ADAL" clId="{4BBE6C5C-96E8-418F-8536-AD07993C6A5E}" dt="2025-07-17T06:21:29.673" v="94"/>
          <ac:spMkLst>
            <pc:docMk/>
            <pc:sldMk cId="0" sldId="257"/>
            <ac:spMk id="14" creationId="{42DD0C21-8FEE-4C18-8789-CC8ABE206FE6}"/>
          </ac:spMkLst>
        </pc:spChg>
        <pc:spChg chg="add del">
          <ac:chgData name="Evija Vectirāne" userId="1501be07-f417-4a1f-bfdf-ea9dc8626068" providerId="ADAL" clId="{4BBE6C5C-96E8-418F-8536-AD07993C6A5E}" dt="2025-07-17T06:21:54.115" v="101" actId="26606"/>
          <ac:spMkLst>
            <pc:docMk/>
            <pc:sldMk cId="0" sldId="257"/>
            <ac:spMk id="15" creationId="{A8B5B693-C595-4524-A03C-B775B6BE5DC8}"/>
          </ac:spMkLst>
        </pc:spChg>
        <pc:spChg chg="del">
          <ac:chgData name="Evija Vectirāne" userId="1501be07-f417-4a1f-bfdf-ea9dc8626068" providerId="ADAL" clId="{4BBE6C5C-96E8-418F-8536-AD07993C6A5E}" dt="2025-07-17T06:21:29.673" v="94"/>
          <ac:spMkLst>
            <pc:docMk/>
            <pc:sldMk cId="0" sldId="257"/>
            <ac:spMk id="16" creationId="{A4B51757-7607-4CEA-A0EE-3C5BDC2C1CFB}"/>
          </ac:spMkLst>
        </pc:spChg>
        <pc:spChg chg="add del">
          <ac:chgData name="Evija Vectirāne" userId="1501be07-f417-4a1f-bfdf-ea9dc8626068" providerId="ADAL" clId="{4BBE6C5C-96E8-418F-8536-AD07993C6A5E}" dt="2025-07-17T06:21:54.115" v="101" actId="26606"/>
          <ac:spMkLst>
            <pc:docMk/>
            <pc:sldMk cId="0" sldId="257"/>
            <ac:spMk id="17" creationId="{211CBF94-6002-4EC8-9498-6AC47E680A1F}"/>
          </ac:spMkLst>
        </pc:spChg>
        <pc:spChg chg="add del">
          <ac:chgData name="Evija Vectirāne" userId="1501be07-f417-4a1f-bfdf-ea9dc8626068" providerId="ADAL" clId="{4BBE6C5C-96E8-418F-8536-AD07993C6A5E}" dt="2025-07-17T06:26:42.552" v="151"/>
          <ac:spMkLst>
            <pc:docMk/>
            <pc:sldMk cId="0" sldId="257"/>
            <ac:spMk id="20" creationId="{42DD0C21-8FEE-4C18-8789-CC8ABE206FE6}"/>
          </ac:spMkLst>
        </pc:spChg>
        <pc:spChg chg="add del">
          <ac:chgData name="Evija Vectirāne" userId="1501be07-f417-4a1f-bfdf-ea9dc8626068" providerId="ADAL" clId="{4BBE6C5C-96E8-418F-8536-AD07993C6A5E}" dt="2025-07-17T06:26:42.552" v="151"/>
          <ac:spMkLst>
            <pc:docMk/>
            <pc:sldMk cId="0" sldId="257"/>
            <ac:spMk id="21" creationId="{A4B51757-7607-4CEA-A0EE-3C5BDC2C1CFB}"/>
          </ac:spMkLst>
        </pc:spChg>
        <pc:spChg chg="add del">
          <ac:chgData name="Evija Vectirāne" userId="1501be07-f417-4a1f-bfdf-ea9dc8626068" providerId="ADAL" clId="{4BBE6C5C-96E8-418F-8536-AD07993C6A5E}" dt="2025-07-17T06:22:16.951" v="106"/>
          <ac:spMkLst>
            <pc:docMk/>
            <pc:sldMk cId="0" sldId="257"/>
            <ac:spMk id="24" creationId="{3A8EC506-B1DA-46A1-B44D-774E68468E13}"/>
          </ac:spMkLst>
        </pc:spChg>
        <pc:spChg chg="add">
          <ac:chgData name="Evija Vectirāne" userId="1501be07-f417-4a1f-bfdf-ea9dc8626068" providerId="ADAL" clId="{4BBE6C5C-96E8-418F-8536-AD07993C6A5E}" dt="2025-07-17T06:28:31.701" v="200" actId="26606"/>
          <ac:spMkLst>
            <pc:docMk/>
            <pc:sldMk cId="0" sldId="257"/>
            <ac:spMk id="25" creationId="{C23416DF-B283-4D9F-A625-146552CA9EDB}"/>
          </ac:spMkLst>
        </pc:spChg>
        <pc:spChg chg="add del">
          <ac:chgData name="Evija Vectirāne" userId="1501be07-f417-4a1f-bfdf-ea9dc8626068" providerId="ADAL" clId="{4BBE6C5C-96E8-418F-8536-AD07993C6A5E}" dt="2025-07-17T06:22:16.951" v="106"/>
          <ac:spMkLst>
            <pc:docMk/>
            <pc:sldMk cId="0" sldId="257"/>
            <ac:spMk id="26" creationId="{BFF30785-305E-45D7-984F-5AA93D3CA561}"/>
          </ac:spMkLst>
        </pc:spChg>
        <pc:spChg chg="add">
          <ac:chgData name="Evija Vectirāne" userId="1501be07-f417-4a1f-bfdf-ea9dc8626068" providerId="ADAL" clId="{4BBE6C5C-96E8-418F-8536-AD07993C6A5E}" dt="2025-07-17T06:28:31.701" v="200" actId="26606"/>
          <ac:spMkLst>
            <pc:docMk/>
            <pc:sldMk cId="0" sldId="257"/>
            <ac:spMk id="27" creationId="{73834904-4D9B-41F7-8DA6-0709FD9F7E9D}"/>
          </ac:spMkLst>
        </pc:spChg>
        <pc:spChg chg="add del">
          <ac:chgData name="Evija Vectirāne" userId="1501be07-f417-4a1f-bfdf-ea9dc8626068" providerId="ADAL" clId="{4BBE6C5C-96E8-418F-8536-AD07993C6A5E}" dt="2025-07-17T06:22:16.951" v="106"/>
          <ac:spMkLst>
            <pc:docMk/>
            <pc:sldMk cId="0" sldId="257"/>
            <ac:spMk id="30" creationId="{42DD0C21-8FEE-4C18-8789-CC8ABE206FE6}"/>
          </ac:spMkLst>
        </pc:spChg>
        <pc:spChg chg="add">
          <ac:chgData name="Evija Vectirāne" userId="1501be07-f417-4a1f-bfdf-ea9dc8626068" providerId="ADAL" clId="{4BBE6C5C-96E8-418F-8536-AD07993C6A5E}" dt="2025-07-17T06:28:31.701" v="200" actId="26606"/>
          <ac:spMkLst>
            <pc:docMk/>
            <pc:sldMk cId="0" sldId="257"/>
            <ac:spMk id="31" creationId="{1D2E3C52-528A-4049-BCAA-5460756BC033}"/>
          </ac:spMkLst>
        </pc:spChg>
        <pc:spChg chg="add del">
          <ac:chgData name="Evija Vectirāne" userId="1501be07-f417-4a1f-bfdf-ea9dc8626068" providerId="ADAL" clId="{4BBE6C5C-96E8-418F-8536-AD07993C6A5E}" dt="2025-07-17T06:22:16.951" v="106"/>
          <ac:spMkLst>
            <pc:docMk/>
            <pc:sldMk cId="0" sldId="257"/>
            <ac:spMk id="32" creationId="{A4B51757-7607-4CEA-A0EE-3C5BDC2C1CFB}"/>
          </ac:spMkLst>
        </pc:spChg>
        <pc:spChg chg="add">
          <ac:chgData name="Evija Vectirāne" userId="1501be07-f417-4a1f-bfdf-ea9dc8626068" providerId="ADAL" clId="{4BBE6C5C-96E8-418F-8536-AD07993C6A5E}" dt="2025-07-17T06:28:31.701" v="200" actId="26606"/>
          <ac:spMkLst>
            <pc:docMk/>
            <pc:sldMk cId="0" sldId="257"/>
            <ac:spMk id="36" creationId="{CD5B542C-8183-4445-AF4D-B23AAE3299EE}"/>
          </ac:spMkLst>
        </pc:spChg>
        <pc:picChg chg="mod ord">
          <ac:chgData name="Evija Vectirāne" userId="1501be07-f417-4a1f-bfdf-ea9dc8626068" providerId="ADAL" clId="{4BBE6C5C-96E8-418F-8536-AD07993C6A5E}" dt="2025-07-17T06:32:54.446" v="227" actId="1076"/>
          <ac:picMkLst>
            <pc:docMk/>
            <pc:sldMk cId="0" sldId="257"/>
            <ac:picMk id="3" creationId="{00000000-0000-0000-0000-000000000000}"/>
          </ac:picMkLst>
        </pc:picChg>
        <pc:picChg chg="add del mod">
          <ac:chgData name="Evija Vectirāne" userId="1501be07-f417-4a1f-bfdf-ea9dc8626068" providerId="ADAL" clId="{4BBE6C5C-96E8-418F-8536-AD07993C6A5E}" dt="2025-07-17T06:21:51.395" v="100" actId="478"/>
          <ac:picMkLst>
            <pc:docMk/>
            <pc:sldMk cId="0" sldId="257"/>
            <ac:picMk id="4" creationId="{06890EFB-8330-FA0F-6F14-C69CDBF8C6BD}"/>
          </ac:picMkLst>
        </pc:picChg>
        <pc:picChg chg="add del mod">
          <ac:chgData name="Evija Vectirāne" userId="1501be07-f417-4a1f-bfdf-ea9dc8626068" providerId="ADAL" clId="{4BBE6C5C-96E8-418F-8536-AD07993C6A5E}" dt="2025-07-17T06:32:45.884" v="222" actId="478"/>
          <ac:picMkLst>
            <pc:docMk/>
            <pc:sldMk cId="0" sldId="257"/>
            <ac:picMk id="23" creationId="{0B0B792D-4A9B-EE6A-AAD6-F94E10C73D20}"/>
          </ac:picMkLst>
        </pc:picChg>
        <pc:picChg chg="add mod">
          <ac:chgData name="Evija Vectirāne" userId="1501be07-f417-4a1f-bfdf-ea9dc8626068" providerId="ADAL" clId="{4BBE6C5C-96E8-418F-8536-AD07993C6A5E}" dt="2025-07-17T06:32:46.821" v="223"/>
          <ac:picMkLst>
            <pc:docMk/>
            <pc:sldMk cId="0" sldId="257"/>
            <ac:picMk id="33" creationId="{2AC7C9AB-C6AE-FDFD-C6D3-38D5E98F7B40}"/>
          </ac:picMkLst>
        </pc:picChg>
        <pc:cxnChg chg="add del">
          <ac:chgData name="Evija Vectirāne" userId="1501be07-f417-4a1f-bfdf-ea9dc8626068" providerId="ADAL" clId="{4BBE6C5C-96E8-418F-8536-AD07993C6A5E}" dt="2025-07-17T06:26:42.552" v="151"/>
          <ac:cxnSpMkLst>
            <pc:docMk/>
            <pc:sldMk cId="0" sldId="257"/>
            <ac:cxnSpMk id="7" creationId="{15E01FA5-D766-43CA-A83D-E7CF3F04E96F}"/>
          </ac:cxnSpMkLst>
        </pc:cxnChg>
        <pc:cxnChg chg="del">
          <ac:chgData name="Evija Vectirāne" userId="1501be07-f417-4a1f-bfdf-ea9dc8626068" providerId="ADAL" clId="{4BBE6C5C-96E8-418F-8536-AD07993C6A5E}" dt="2025-07-17T06:21:29.673" v="94"/>
          <ac:cxnSpMkLst>
            <pc:docMk/>
            <pc:sldMk cId="0" sldId="257"/>
            <ac:cxnSpMk id="12" creationId="{15E01FA5-D766-43CA-A83D-E7CF3F04E96F}"/>
          </ac:cxnSpMkLst>
        </pc:cxnChg>
        <pc:cxnChg chg="add">
          <ac:chgData name="Evija Vectirāne" userId="1501be07-f417-4a1f-bfdf-ea9dc8626068" providerId="ADAL" clId="{4BBE6C5C-96E8-418F-8536-AD07993C6A5E}" dt="2025-07-17T06:21:37.955" v="96" actId="26606"/>
          <ac:cxnSpMkLst>
            <pc:docMk/>
            <pc:sldMk cId="0" sldId="257"/>
            <ac:cxnSpMk id="13" creationId="{C00D1207-ECAF-48E9-8834-2CE4D2198234}"/>
          </ac:cxnSpMkLst>
        </pc:cxnChg>
        <pc:cxnChg chg="del">
          <ac:chgData name="Evija Vectirāne" userId="1501be07-f417-4a1f-bfdf-ea9dc8626068" providerId="ADAL" clId="{4BBE6C5C-96E8-418F-8536-AD07993C6A5E}" dt="2025-07-17T06:21:29.673" v="94"/>
          <ac:cxnSpMkLst>
            <pc:docMk/>
            <pc:sldMk cId="0" sldId="257"/>
            <ac:cxnSpMk id="18" creationId="{FEF39256-F095-41C8-8707-6C1A665E8F2F}"/>
          </ac:cxnSpMkLst>
        </pc:cxnChg>
        <pc:cxnChg chg="add">
          <ac:chgData name="Evija Vectirāne" userId="1501be07-f417-4a1f-bfdf-ea9dc8626068" providerId="ADAL" clId="{4BBE6C5C-96E8-418F-8536-AD07993C6A5E}" dt="2025-07-17T06:21:37.955" v="96" actId="26606"/>
          <ac:cxnSpMkLst>
            <pc:docMk/>
            <pc:sldMk cId="0" sldId="257"/>
            <ac:cxnSpMk id="19" creationId="{981A7DF2-B382-4775-B387-03B45F29E98B}"/>
          </ac:cxnSpMkLst>
        </pc:cxnChg>
        <pc:cxnChg chg="add del">
          <ac:chgData name="Evija Vectirāne" userId="1501be07-f417-4a1f-bfdf-ea9dc8626068" providerId="ADAL" clId="{4BBE6C5C-96E8-418F-8536-AD07993C6A5E}" dt="2025-07-17T06:26:42.552" v="151"/>
          <ac:cxnSpMkLst>
            <pc:docMk/>
            <pc:sldMk cId="0" sldId="257"/>
            <ac:cxnSpMk id="22" creationId="{FEF39256-F095-41C8-8707-6C1A665E8F2F}"/>
          </ac:cxnSpMkLst>
        </pc:cxnChg>
        <pc:cxnChg chg="del">
          <ac:chgData name="Evija Vectirāne" userId="1501be07-f417-4a1f-bfdf-ea9dc8626068" providerId="ADAL" clId="{4BBE6C5C-96E8-418F-8536-AD07993C6A5E}" dt="2025-07-17T06:22:16.951" v="106"/>
          <ac:cxnSpMkLst>
            <pc:docMk/>
            <pc:sldMk cId="0" sldId="257"/>
            <ac:cxnSpMk id="28" creationId="{15E01FA5-D766-43CA-A83D-E7CF3F04E96F}"/>
          </ac:cxnSpMkLst>
        </pc:cxnChg>
        <pc:cxnChg chg="add">
          <ac:chgData name="Evija Vectirāne" userId="1501be07-f417-4a1f-bfdf-ea9dc8626068" providerId="ADAL" clId="{4BBE6C5C-96E8-418F-8536-AD07993C6A5E}" dt="2025-07-17T06:28:31.701" v="200" actId="26606"/>
          <ac:cxnSpMkLst>
            <pc:docMk/>
            <pc:sldMk cId="0" sldId="257"/>
            <ac:cxnSpMk id="29" creationId="{C00D1207-ECAF-48E9-8834-2CE4D2198234}"/>
          </ac:cxnSpMkLst>
        </pc:cxnChg>
        <pc:cxnChg chg="del">
          <ac:chgData name="Evija Vectirāne" userId="1501be07-f417-4a1f-bfdf-ea9dc8626068" providerId="ADAL" clId="{4BBE6C5C-96E8-418F-8536-AD07993C6A5E}" dt="2025-07-17T06:22:16.951" v="106"/>
          <ac:cxnSpMkLst>
            <pc:docMk/>
            <pc:sldMk cId="0" sldId="257"/>
            <ac:cxnSpMk id="34" creationId="{FEF39256-F095-41C8-8707-6C1A665E8F2F}"/>
          </ac:cxnSpMkLst>
        </pc:cxnChg>
        <pc:cxnChg chg="add">
          <ac:chgData name="Evija Vectirāne" userId="1501be07-f417-4a1f-bfdf-ea9dc8626068" providerId="ADAL" clId="{4BBE6C5C-96E8-418F-8536-AD07993C6A5E}" dt="2025-07-17T06:28:31.701" v="200" actId="26606"/>
          <ac:cxnSpMkLst>
            <pc:docMk/>
            <pc:sldMk cId="0" sldId="257"/>
            <ac:cxnSpMk id="38" creationId="{84ED9B5A-5577-4CA5-97AA-0E5E2EA9756F}"/>
          </ac:cxnSpMkLst>
        </pc:cxnChg>
        <pc:cxnChg chg="add">
          <ac:chgData name="Evija Vectirāne" userId="1501be07-f417-4a1f-bfdf-ea9dc8626068" providerId="ADAL" clId="{4BBE6C5C-96E8-418F-8536-AD07993C6A5E}" dt="2025-07-17T06:28:31.701" v="200" actId="26606"/>
          <ac:cxnSpMkLst>
            <pc:docMk/>
            <pc:sldMk cId="0" sldId="257"/>
            <ac:cxnSpMk id="40" creationId="{2724283B-587C-4A0E-A50E-B8914975B48A}"/>
          </ac:cxnSpMkLst>
        </pc:cxnChg>
      </pc:sldChg>
      <pc:sldChg chg="addSp delSp modSp del mod delDesignElem">
        <pc:chgData name="Evija Vectirāne" userId="1501be07-f417-4a1f-bfdf-ea9dc8626068" providerId="ADAL" clId="{4BBE6C5C-96E8-418F-8536-AD07993C6A5E}" dt="2025-07-17T06:23:37.856" v="125" actId="47"/>
        <pc:sldMkLst>
          <pc:docMk/>
          <pc:sldMk cId="0" sldId="258"/>
        </pc:sldMkLst>
        <pc:spChg chg="mod">
          <ac:chgData name="Evija Vectirāne" userId="1501be07-f417-4a1f-bfdf-ea9dc8626068" providerId="ADAL" clId="{4BBE6C5C-96E8-418F-8536-AD07993C6A5E}" dt="2025-07-17T06:23:28.116" v="122" actId="26606"/>
          <ac:spMkLst>
            <pc:docMk/>
            <pc:sldMk cId="0" sldId="258"/>
            <ac:spMk id="2" creationId="{00000000-0000-0000-0000-000000000000}"/>
          </ac:spMkLst>
        </pc:spChg>
        <pc:spChg chg="del">
          <ac:chgData name="Evija Vectirāne" userId="1501be07-f417-4a1f-bfdf-ea9dc8626068" providerId="ADAL" clId="{4BBE6C5C-96E8-418F-8536-AD07993C6A5E}" dt="2025-07-17T06:21:29.673" v="94"/>
          <ac:spMkLst>
            <pc:docMk/>
            <pc:sldMk cId="0" sldId="258"/>
            <ac:spMk id="8" creationId="{3A8EC506-B1DA-46A1-B44D-774E68468E13}"/>
          </ac:spMkLst>
        </pc:spChg>
        <pc:spChg chg="add">
          <ac:chgData name="Evija Vectirāne" userId="1501be07-f417-4a1f-bfdf-ea9dc8626068" providerId="ADAL" clId="{4BBE6C5C-96E8-418F-8536-AD07993C6A5E}" dt="2025-07-17T06:23:28.116" v="122" actId="26606"/>
          <ac:spMkLst>
            <pc:docMk/>
            <pc:sldMk cId="0" sldId="258"/>
            <ac:spMk id="9" creationId="{C23416DF-B283-4D9F-A625-146552CA9EDB}"/>
          </ac:spMkLst>
        </pc:spChg>
        <pc:spChg chg="del">
          <ac:chgData name="Evija Vectirāne" userId="1501be07-f417-4a1f-bfdf-ea9dc8626068" providerId="ADAL" clId="{4BBE6C5C-96E8-418F-8536-AD07993C6A5E}" dt="2025-07-17T06:21:29.673" v="94"/>
          <ac:spMkLst>
            <pc:docMk/>
            <pc:sldMk cId="0" sldId="258"/>
            <ac:spMk id="10" creationId="{BFF30785-305E-45D7-984F-5AA93D3CA561}"/>
          </ac:spMkLst>
        </pc:spChg>
        <pc:spChg chg="add">
          <ac:chgData name="Evija Vectirāne" userId="1501be07-f417-4a1f-bfdf-ea9dc8626068" providerId="ADAL" clId="{4BBE6C5C-96E8-418F-8536-AD07993C6A5E}" dt="2025-07-17T06:23:28.116" v="122" actId="26606"/>
          <ac:spMkLst>
            <pc:docMk/>
            <pc:sldMk cId="0" sldId="258"/>
            <ac:spMk id="11" creationId="{73834904-4D9B-41F7-8DA6-0709FD9F7E9D}"/>
          </ac:spMkLst>
        </pc:spChg>
        <pc:spChg chg="del">
          <ac:chgData name="Evija Vectirāne" userId="1501be07-f417-4a1f-bfdf-ea9dc8626068" providerId="ADAL" clId="{4BBE6C5C-96E8-418F-8536-AD07993C6A5E}" dt="2025-07-17T06:21:29.673" v="94"/>
          <ac:spMkLst>
            <pc:docMk/>
            <pc:sldMk cId="0" sldId="258"/>
            <ac:spMk id="14" creationId="{42DD0C21-8FEE-4C18-8789-CC8ABE206FE6}"/>
          </ac:spMkLst>
        </pc:spChg>
        <pc:spChg chg="add">
          <ac:chgData name="Evija Vectirāne" userId="1501be07-f417-4a1f-bfdf-ea9dc8626068" providerId="ADAL" clId="{4BBE6C5C-96E8-418F-8536-AD07993C6A5E}" dt="2025-07-17T06:23:28.116" v="122" actId="26606"/>
          <ac:spMkLst>
            <pc:docMk/>
            <pc:sldMk cId="0" sldId="258"/>
            <ac:spMk id="15" creationId="{1D2E3C52-528A-4049-BCAA-5460756BC033}"/>
          </ac:spMkLst>
        </pc:spChg>
        <pc:spChg chg="del">
          <ac:chgData name="Evija Vectirāne" userId="1501be07-f417-4a1f-bfdf-ea9dc8626068" providerId="ADAL" clId="{4BBE6C5C-96E8-418F-8536-AD07993C6A5E}" dt="2025-07-17T06:21:29.673" v="94"/>
          <ac:spMkLst>
            <pc:docMk/>
            <pc:sldMk cId="0" sldId="258"/>
            <ac:spMk id="16" creationId="{A4B51757-7607-4CEA-A0EE-3C5BDC2C1CFB}"/>
          </ac:spMkLst>
        </pc:spChg>
        <pc:spChg chg="add">
          <ac:chgData name="Evija Vectirāne" userId="1501be07-f417-4a1f-bfdf-ea9dc8626068" providerId="ADAL" clId="{4BBE6C5C-96E8-418F-8536-AD07993C6A5E}" dt="2025-07-17T06:23:28.116" v="122" actId="26606"/>
          <ac:spMkLst>
            <pc:docMk/>
            <pc:sldMk cId="0" sldId="258"/>
            <ac:spMk id="17" creationId="{CD5B542C-8183-4445-AF4D-B23AAE3299EE}"/>
          </ac:spMkLst>
        </pc:spChg>
        <pc:picChg chg="mod">
          <ac:chgData name="Evija Vectirāne" userId="1501be07-f417-4a1f-bfdf-ea9dc8626068" providerId="ADAL" clId="{4BBE6C5C-96E8-418F-8536-AD07993C6A5E}" dt="2025-07-17T06:23:28.116" v="122" actId="26606"/>
          <ac:picMkLst>
            <pc:docMk/>
            <pc:sldMk cId="0" sldId="258"/>
            <ac:picMk id="3" creationId="{00000000-0000-0000-0000-000000000000}"/>
          </ac:picMkLst>
        </pc:picChg>
        <pc:picChg chg="add mod">
          <ac:chgData name="Evija Vectirāne" userId="1501be07-f417-4a1f-bfdf-ea9dc8626068" providerId="ADAL" clId="{4BBE6C5C-96E8-418F-8536-AD07993C6A5E}" dt="2025-07-17T06:23:28.116" v="122" actId="26606"/>
          <ac:picMkLst>
            <pc:docMk/>
            <pc:sldMk cId="0" sldId="258"/>
            <ac:picMk id="4" creationId="{9F361B8D-1F25-BF2E-893E-8DD2FDC291D4}"/>
          </ac:picMkLst>
        </pc:picChg>
        <pc:cxnChg chg="del">
          <ac:chgData name="Evija Vectirāne" userId="1501be07-f417-4a1f-bfdf-ea9dc8626068" providerId="ADAL" clId="{4BBE6C5C-96E8-418F-8536-AD07993C6A5E}" dt="2025-07-17T06:21:29.673" v="94"/>
          <ac:cxnSpMkLst>
            <pc:docMk/>
            <pc:sldMk cId="0" sldId="258"/>
            <ac:cxnSpMk id="12" creationId="{15E01FA5-D766-43CA-A83D-E7CF3F04E96F}"/>
          </ac:cxnSpMkLst>
        </pc:cxnChg>
        <pc:cxnChg chg="add">
          <ac:chgData name="Evija Vectirāne" userId="1501be07-f417-4a1f-bfdf-ea9dc8626068" providerId="ADAL" clId="{4BBE6C5C-96E8-418F-8536-AD07993C6A5E}" dt="2025-07-17T06:23:28.116" v="122" actId="26606"/>
          <ac:cxnSpMkLst>
            <pc:docMk/>
            <pc:sldMk cId="0" sldId="258"/>
            <ac:cxnSpMk id="13" creationId="{C00D1207-ECAF-48E9-8834-2CE4D2198234}"/>
          </ac:cxnSpMkLst>
        </pc:cxnChg>
        <pc:cxnChg chg="del">
          <ac:chgData name="Evija Vectirāne" userId="1501be07-f417-4a1f-bfdf-ea9dc8626068" providerId="ADAL" clId="{4BBE6C5C-96E8-418F-8536-AD07993C6A5E}" dt="2025-07-17T06:21:29.673" v="94"/>
          <ac:cxnSpMkLst>
            <pc:docMk/>
            <pc:sldMk cId="0" sldId="258"/>
            <ac:cxnSpMk id="18" creationId="{FEF39256-F095-41C8-8707-6C1A665E8F2F}"/>
          </ac:cxnSpMkLst>
        </pc:cxnChg>
        <pc:cxnChg chg="add">
          <ac:chgData name="Evija Vectirāne" userId="1501be07-f417-4a1f-bfdf-ea9dc8626068" providerId="ADAL" clId="{4BBE6C5C-96E8-418F-8536-AD07993C6A5E}" dt="2025-07-17T06:23:28.116" v="122" actId="26606"/>
          <ac:cxnSpMkLst>
            <pc:docMk/>
            <pc:sldMk cId="0" sldId="258"/>
            <ac:cxnSpMk id="19" creationId="{84ED9B5A-5577-4CA5-97AA-0E5E2EA9756F}"/>
          </ac:cxnSpMkLst>
        </pc:cxnChg>
        <pc:cxnChg chg="add">
          <ac:chgData name="Evija Vectirāne" userId="1501be07-f417-4a1f-bfdf-ea9dc8626068" providerId="ADAL" clId="{4BBE6C5C-96E8-418F-8536-AD07993C6A5E}" dt="2025-07-17T06:23:28.116" v="122" actId="26606"/>
          <ac:cxnSpMkLst>
            <pc:docMk/>
            <pc:sldMk cId="0" sldId="258"/>
            <ac:cxnSpMk id="21" creationId="{2724283B-587C-4A0E-A50E-B8914975B48A}"/>
          </ac:cxnSpMkLst>
        </pc:cxnChg>
      </pc:sldChg>
      <pc:sldChg chg="addSp delSp modSp mod setBg delDesignElem">
        <pc:chgData name="Evija Vectirāne" userId="1501be07-f417-4a1f-bfdf-ea9dc8626068" providerId="ADAL" clId="{4BBE6C5C-96E8-418F-8536-AD07993C6A5E}" dt="2025-07-17T06:32:42.923" v="221"/>
        <pc:sldMkLst>
          <pc:docMk/>
          <pc:sldMk cId="0" sldId="259"/>
        </pc:sldMkLst>
        <pc:spChg chg="mod ord">
          <ac:chgData name="Evija Vectirāne" userId="1501be07-f417-4a1f-bfdf-ea9dc8626068" providerId="ADAL" clId="{4BBE6C5C-96E8-418F-8536-AD07993C6A5E}" dt="2025-07-17T06:23:45.891" v="128" actId="26606"/>
          <ac:spMkLst>
            <pc:docMk/>
            <pc:sldMk cId="0" sldId="259"/>
            <ac:spMk id="2" creationId="{00000000-0000-0000-0000-000000000000}"/>
          </ac:spMkLst>
        </pc:spChg>
        <pc:spChg chg="add">
          <ac:chgData name="Evija Vectirāne" userId="1501be07-f417-4a1f-bfdf-ea9dc8626068" providerId="ADAL" clId="{4BBE6C5C-96E8-418F-8536-AD07993C6A5E}" dt="2025-07-17T06:28:24.719" v="198" actId="26606"/>
          <ac:spMkLst>
            <pc:docMk/>
            <pc:sldMk cId="0" sldId="259"/>
            <ac:spMk id="7" creationId="{C23416DF-B283-4D9F-A625-146552CA9EDB}"/>
          </ac:spMkLst>
        </pc:spChg>
        <pc:spChg chg="del">
          <ac:chgData name="Evija Vectirāne" userId="1501be07-f417-4a1f-bfdf-ea9dc8626068" providerId="ADAL" clId="{4BBE6C5C-96E8-418F-8536-AD07993C6A5E}" dt="2025-07-17T06:21:29.673" v="94"/>
          <ac:spMkLst>
            <pc:docMk/>
            <pc:sldMk cId="0" sldId="259"/>
            <ac:spMk id="8" creationId="{3A8EC506-B1DA-46A1-B44D-774E68468E13}"/>
          </ac:spMkLst>
        </pc:spChg>
        <pc:spChg chg="add del">
          <ac:chgData name="Evija Vectirāne" userId="1501be07-f417-4a1f-bfdf-ea9dc8626068" providerId="ADAL" clId="{4BBE6C5C-96E8-418F-8536-AD07993C6A5E}" dt="2025-07-17T06:23:45.875" v="127" actId="26606"/>
          <ac:spMkLst>
            <pc:docMk/>
            <pc:sldMk cId="0" sldId="259"/>
            <ac:spMk id="9" creationId="{C23416DF-B283-4D9F-A625-146552CA9EDB}"/>
          </ac:spMkLst>
        </pc:spChg>
        <pc:spChg chg="del">
          <ac:chgData name="Evija Vectirāne" userId="1501be07-f417-4a1f-bfdf-ea9dc8626068" providerId="ADAL" clId="{4BBE6C5C-96E8-418F-8536-AD07993C6A5E}" dt="2025-07-17T06:21:29.673" v="94"/>
          <ac:spMkLst>
            <pc:docMk/>
            <pc:sldMk cId="0" sldId="259"/>
            <ac:spMk id="10" creationId="{BFF30785-305E-45D7-984F-5AA93D3CA561}"/>
          </ac:spMkLst>
        </pc:spChg>
        <pc:spChg chg="add del">
          <ac:chgData name="Evija Vectirāne" userId="1501be07-f417-4a1f-bfdf-ea9dc8626068" providerId="ADAL" clId="{4BBE6C5C-96E8-418F-8536-AD07993C6A5E}" dt="2025-07-17T06:23:45.875" v="127" actId="26606"/>
          <ac:spMkLst>
            <pc:docMk/>
            <pc:sldMk cId="0" sldId="259"/>
            <ac:spMk id="11" creationId="{73834904-4D9B-41F7-8DA6-0709FD9F7E9D}"/>
          </ac:spMkLst>
        </pc:spChg>
        <pc:spChg chg="del">
          <ac:chgData name="Evija Vectirāne" userId="1501be07-f417-4a1f-bfdf-ea9dc8626068" providerId="ADAL" clId="{4BBE6C5C-96E8-418F-8536-AD07993C6A5E}" dt="2025-07-17T06:21:29.673" v="94"/>
          <ac:spMkLst>
            <pc:docMk/>
            <pc:sldMk cId="0" sldId="259"/>
            <ac:spMk id="14" creationId="{42DD0C21-8FEE-4C18-8789-CC8ABE206FE6}"/>
          </ac:spMkLst>
        </pc:spChg>
        <pc:spChg chg="add del">
          <ac:chgData name="Evija Vectirāne" userId="1501be07-f417-4a1f-bfdf-ea9dc8626068" providerId="ADAL" clId="{4BBE6C5C-96E8-418F-8536-AD07993C6A5E}" dt="2025-07-17T06:23:45.875" v="127" actId="26606"/>
          <ac:spMkLst>
            <pc:docMk/>
            <pc:sldMk cId="0" sldId="259"/>
            <ac:spMk id="15" creationId="{A8B5B693-C595-4524-A03C-B775B6BE5DC8}"/>
          </ac:spMkLst>
        </pc:spChg>
        <pc:spChg chg="del">
          <ac:chgData name="Evija Vectirāne" userId="1501be07-f417-4a1f-bfdf-ea9dc8626068" providerId="ADAL" clId="{4BBE6C5C-96E8-418F-8536-AD07993C6A5E}" dt="2025-07-17T06:21:29.673" v="94"/>
          <ac:spMkLst>
            <pc:docMk/>
            <pc:sldMk cId="0" sldId="259"/>
            <ac:spMk id="16" creationId="{A4B51757-7607-4CEA-A0EE-3C5BDC2C1CFB}"/>
          </ac:spMkLst>
        </pc:spChg>
        <pc:spChg chg="add del">
          <ac:chgData name="Evija Vectirāne" userId="1501be07-f417-4a1f-bfdf-ea9dc8626068" providerId="ADAL" clId="{4BBE6C5C-96E8-418F-8536-AD07993C6A5E}" dt="2025-07-17T06:23:45.875" v="127" actId="26606"/>
          <ac:spMkLst>
            <pc:docMk/>
            <pc:sldMk cId="0" sldId="259"/>
            <ac:spMk id="17" creationId="{211CBF94-6002-4EC8-9498-6AC47E680A1F}"/>
          </ac:spMkLst>
        </pc:spChg>
        <pc:spChg chg="add del">
          <ac:chgData name="Evija Vectirāne" userId="1501be07-f417-4a1f-bfdf-ea9dc8626068" providerId="ADAL" clId="{4BBE6C5C-96E8-418F-8536-AD07993C6A5E}" dt="2025-07-17T06:26:42.552" v="151"/>
          <ac:spMkLst>
            <pc:docMk/>
            <pc:sldMk cId="0" sldId="259"/>
            <ac:spMk id="22" creationId="{C23416DF-B283-4D9F-A625-146552CA9EDB}"/>
          </ac:spMkLst>
        </pc:spChg>
        <pc:spChg chg="add del">
          <ac:chgData name="Evija Vectirāne" userId="1501be07-f417-4a1f-bfdf-ea9dc8626068" providerId="ADAL" clId="{4BBE6C5C-96E8-418F-8536-AD07993C6A5E}" dt="2025-07-17T06:26:42.552" v="151"/>
          <ac:spMkLst>
            <pc:docMk/>
            <pc:sldMk cId="0" sldId="259"/>
            <ac:spMk id="23" creationId="{73834904-4D9B-41F7-8DA6-0709FD9F7E9D}"/>
          </ac:spMkLst>
        </pc:spChg>
        <pc:spChg chg="add del">
          <ac:chgData name="Evija Vectirāne" userId="1501be07-f417-4a1f-bfdf-ea9dc8626068" providerId="ADAL" clId="{4BBE6C5C-96E8-418F-8536-AD07993C6A5E}" dt="2025-07-17T06:26:42.552" v="151"/>
          <ac:spMkLst>
            <pc:docMk/>
            <pc:sldMk cId="0" sldId="259"/>
            <ac:spMk id="25" creationId="{1D2E3C52-528A-4049-BCAA-5460756BC033}"/>
          </ac:spMkLst>
        </pc:spChg>
        <pc:spChg chg="add del">
          <ac:chgData name="Evija Vectirāne" userId="1501be07-f417-4a1f-bfdf-ea9dc8626068" providerId="ADAL" clId="{4BBE6C5C-96E8-418F-8536-AD07993C6A5E}" dt="2025-07-17T06:26:42.552" v="151"/>
          <ac:spMkLst>
            <pc:docMk/>
            <pc:sldMk cId="0" sldId="259"/>
            <ac:spMk id="26" creationId="{CD5B542C-8183-4445-AF4D-B23AAE3299EE}"/>
          </ac:spMkLst>
        </pc:spChg>
        <pc:spChg chg="add">
          <ac:chgData name="Evija Vectirāne" userId="1501be07-f417-4a1f-bfdf-ea9dc8626068" providerId="ADAL" clId="{4BBE6C5C-96E8-418F-8536-AD07993C6A5E}" dt="2025-07-17T06:28:24.719" v="198" actId="26606"/>
          <ac:spMkLst>
            <pc:docMk/>
            <pc:sldMk cId="0" sldId="259"/>
            <ac:spMk id="28" creationId="{73834904-4D9B-41F7-8DA6-0709FD9F7E9D}"/>
          </ac:spMkLst>
        </pc:spChg>
        <pc:spChg chg="add">
          <ac:chgData name="Evija Vectirāne" userId="1501be07-f417-4a1f-bfdf-ea9dc8626068" providerId="ADAL" clId="{4BBE6C5C-96E8-418F-8536-AD07993C6A5E}" dt="2025-07-17T06:28:24.719" v="198" actId="26606"/>
          <ac:spMkLst>
            <pc:docMk/>
            <pc:sldMk cId="0" sldId="259"/>
            <ac:spMk id="30" creationId="{1D2E3C52-528A-4049-BCAA-5460756BC033}"/>
          </ac:spMkLst>
        </pc:spChg>
        <pc:spChg chg="add">
          <ac:chgData name="Evija Vectirāne" userId="1501be07-f417-4a1f-bfdf-ea9dc8626068" providerId="ADAL" clId="{4BBE6C5C-96E8-418F-8536-AD07993C6A5E}" dt="2025-07-17T06:28:24.719" v="198" actId="26606"/>
          <ac:spMkLst>
            <pc:docMk/>
            <pc:sldMk cId="0" sldId="259"/>
            <ac:spMk id="31" creationId="{CD5B542C-8183-4445-AF4D-B23AAE3299EE}"/>
          </ac:spMkLst>
        </pc:spChg>
        <pc:picChg chg="mod ord">
          <ac:chgData name="Evija Vectirāne" userId="1501be07-f417-4a1f-bfdf-ea9dc8626068" providerId="ADAL" clId="{4BBE6C5C-96E8-418F-8536-AD07993C6A5E}" dt="2025-07-17T06:32:30.640" v="219" actId="166"/>
          <ac:picMkLst>
            <pc:docMk/>
            <pc:sldMk cId="0" sldId="259"/>
            <ac:picMk id="3" creationId="{00000000-0000-0000-0000-000000000000}"/>
          </ac:picMkLst>
        </pc:picChg>
        <pc:picChg chg="add del mod">
          <ac:chgData name="Evija Vectirāne" userId="1501be07-f417-4a1f-bfdf-ea9dc8626068" providerId="ADAL" clId="{4BBE6C5C-96E8-418F-8536-AD07993C6A5E}" dt="2025-07-17T06:24:05.878" v="134" actId="478"/>
          <ac:picMkLst>
            <pc:docMk/>
            <pc:sldMk cId="0" sldId="259"/>
            <ac:picMk id="4" creationId="{B723E853-B328-759E-7C98-A53E3D417387}"/>
          </ac:picMkLst>
        </pc:picChg>
        <pc:picChg chg="add del mod">
          <ac:chgData name="Evija Vectirāne" userId="1501be07-f417-4a1f-bfdf-ea9dc8626068" providerId="ADAL" clId="{4BBE6C5C-96E8-418F-8536-AD07993C6A5E}" dt="2025-07-17T06:32:42.026" v="220" actId="478"/>
          <ac:picMkLst>
            <pc:docMk/>
            <pc:sldMk cId="0" sldId="259"/>
            <ac:picMk id="5" creationId="{AAFE1501-B808-0B4C-B491-40B9CD448443}"/>
          </ac:picMkLst>
        </pc:picChg>
        <pc:picChg chg="add mod">
          <ac:chgData name="Evija Vectirāne" userId="1501be07-f417-4a1f-bfdf-ea9dc8626068" providerId="ADAL" clId="{4BBE6C5C-96E8-418F-8536-AD07993C6A5E}" dt="2025-07-17T06:32:42.923" v="221"/>
          <ac:picMkLst>
            <pc:docMk/>
            <pc:sldMk cId="0" sldId="259"/>
            <ac:picMk id="6" creationId="{1BBF1592-3057-BDDB-67D0-2C193B85C088}"/>
          </ac:picMkLst>
        </pc:picChg>
        <pc:cxnChg chg="del">
          <ac:chgData name="Evija Vectirāne" userId="1501be07-f417-4a1f-bfdf-ea9dc8626068" providerId="ADAL" clId="{4BBE6C5C-96E8-418F-8536-AD07993C6A5E}" dt="2025-07-17T06:21:29.673" v="94"/>
          <ac:cxnSpMkLst>
            <pc:docMk/>
            <pc:sldMk cId="0" sldId="259"/>
            <ac:cxnSpMk id="12" creationId="{15E01FA5-D766-43CA-A83D-E7CF3F04E96F}"/>
          </ac:cxnSpMkLst>
        </pc:cxnChg>
        <pc:cxnChg chg="add del">
          <ac:chgData name="Evija Vectirāne" userId="1501be07-f417-4a1f-bfdf-ea9dc8626068" providerId="ADAL" clId="{4BBE6C5C-96E8-418F-8536-AD07993C6A5E}" dt="2025-07-17T06:23:45.875" v="127" actId="26606"/>
          <ac:cxnSpMkLst>
            <pc:docMk/>
            <pc:sldMk cId="0" sldId="259"/>
            <ac:cxnSpMk id="13" creationId="{C00D1207-ECAF-48E9-8834-2CE4D2198234}"/>
          </ac:cxnSpMkLst>
        </pc:cxnChg>
        <pc:cxnChg chg="del">
          <ac:chgData name="Evija Vectirāne" userId="1501be07-f417-4a1f-bfdf-ea9dc8626068" providerId="ADAL" clId="{4BBE6C5C-96E8-418F-8536-AD07993C6A5E}" dt="2025-07-17T06:21:29.673" v="94"/>
          <ac:cxnSpMkLst>
            <pc:docMk/>
            <pc:sldMk cId="0" sldId="259"/>
            <ac:cxnSpMk id="18" creationId="{FEF39256-F095-41C8-8707-6C1A665E8F2F}"/>
          </ac:cxnSpMkLst>
        </pc:cxnChg>
        <pc:cxnChg chg="add del">
          <ac:chgData name="Evija Vectirāne" userId="1501be07-f417-4a1f-bfdf-ea9dc8626068" providerId="ADAL" clId="{4BBE6C5C-96E8-418F-8536-AD07993C6A5E}" dt="2025-07-17T06:23:45.875" v="127" actId="26606"/>
          <ac:cxnSpMkLst>
            <pc:docMk/>
            <pc:sldMk cId="0" sldId="259"/>
            <ac:cxnSpMk id="19" creationId="{981A7DF2-B382-4775-B387-03B45F29E98B}"/>
          </ac:cxnSpMkLst>
        </pc:cxnChg>
        <pc:cxnChg chg="add">
          <ac:chgData name="Evija Vectirāne" userId="1501be07-f417-4a1f-bfdf-ea9dc8626068" providerId="ADAL" clId="{4BBE6C5C-96E8-418F-8536-AD07993C6A5E}" dt="2025-07-17T06:28:24.719" v="198" actId="26606"/>
          <ac:cxnSpMkLst>
            <pc:docMk/>
            <pc:sldMk cId="0" sldId="259"/>
            <ac:cxnSpMk id="20" creationId="{84ED9B5A-5577-4CA5-97AA-0E5E2EA9756F}"/>
          </ac:cxnSpMkLst>
        </pc:cxnChg>
        <pc:cxnChg chg="add del">
          <ac:chgData name="Evija Vectirāne" userId="1501be07-f417-4a1f-bfdf-ea9dc8626068" providerId="ADAL" clId="{4BBE6C5C-96E8-418F-8536-AD07993C6A5E}" dt="2025-07-17T06:26:42.552" v="151"/>
          <ac:cxnSpMkLst>
            <pc:docMk/>
            <pc:sldMk cId="0" sldId="259"/>
            <ac:cxnSpMk id="21" creationId="{2724283B-587C-4A0E-A50E-B8914975B48A}"/>
          </ac:cxnSpMkLst>
        </pc:cxnChg>
        <pc:cxnChg chg="add del">
          <ac:chgData name="Evija Vectirāne" userId="1501be07-f417-4a1f-bfdf-ea9dc8626068" providerId="ADAL" clId="{4BBE6C5C-96E8-418F-8536-AD07993C6A5E}" dt="2025-07-17T06:26:42.552" v="151"/>
          <ac:cxnSpMkLst>
            <pc:docMk/>
            <pc:sldMk cId="0" sldId="259"/>
            <ac:cxnSpMk id="24" creationId="{C00D1207-ECAF-48E9-8834-2CE4D2198234}"/>
          </ac:cxnSpMkLst>
        </pc:cxnChg>
        <pc:cxnChg chg="add del">
          <ac:chgData name="Evija Vectirāne" userId="1501be07-f417-4a1f-bfdf-ea9dc8626068" providerId="ADAL" clId="{4BBE6C5C-96E8-418F-8536-AD07993C6A5E}" dt="2025-07-17T06:26:42.552" v="151"/>
          <ac:cxnSpMkLst>
            <pc:docMk/>
            <pc:sldMk cId="0" sldId="259"/>
            <ac:cxnSpMk id="27" creationId="{84ED9B5A-5577-4CA5-97AA-0E5E2EA9756F}"/>
          </ac:cxnSpMkLst>
        </pc:cxnChg>
        <pc:cxnChg chg="add">
          <ac:chgData name="Evija Vectirāne" userId="1501be07-f417-4a1f-bfdf-ea9dc8626068" providerId="ADAL" clId="{4BBE6C5C-96E8-418F-8536-AD07993C6A5E}" dt="2025-07-17T06:28:24.719" v="198" actId="26606"/>
          <ac:cxnSpMkLst>
            <pc:docMk/>
            <pc:sldMk cId="0" sldId="259"/>
            <ac:cxnSpMk id="29" creationId="{C00D1207-ECAF-48E9-8834-2CE4D2198234}"/>
          </ac:cxnSpMkLst>
        </pc:cxnChg>
        <pc:cxnChg chg="add">
          <ac:chgData name="Evija Vectirāne" userId="1501be07-f417-4a1f-bfdf-ea9dc8626068" providerId="ADAL" clId="{4BBE6C5C-96E8-418F-8536-AD07993C6A5E}" dt="2025-07-17T06:28:24.719" v="198" actId="26606"/>
          <ac:cxnSpMkLst>
            <pc:docMk/>
            <pc:sldMk cId="0" sldId="259"/>
            <ac:cxnSpMk id="32" creationId="{2724283B-587C-4A0E-A50E-B8914975B48A}"/>
          </ac:cxnSpMkLst>
        </pc:cxnChg>
      </pc:sldChg>
      <pc:sldChg chg="addSp delSp modSp mod setBg delDesignElem">
        <pc:chgData name="Evija Vectirāne" userId="1501be07-f417-4a1f-bfdf-ea9dc8626068" providerId="ADAL" clId="{4BBE6C5C-96E8-418F-8536-AD07993C6A5E}" dt="2025-07-17T06:31:25.473" v="211"/>
        <pc:sldMkLst>
          <pc:docMk/>
          <pc:sldMk cId="0" sldId="260"/>
        </pc:sldMkLst>
        <pc:spChg chg="add del mod">
          <ac:chgData name="Evija Vectirāne" userId="1501be07-f417-4a1f-bfdf-ea9dc8626068" providerId="ADAL" clId="{4BBE6C5C-96E8-418F-8536-AD07993C6A5E}" dt="2025-07-17T06:28:20.810" v="197" actId="26606"/>
          <ac:spMkLst>
            <pc:docMk/>
            <pc:sldMk cId="0" sldId="260"/>
            <ac:spMk id="2" creationId="{00000000-0000-0000-0000-000000000000}"/>
          </ac:spMkLst>
        </pc:spChg>
        <pc:spChg chg="add">
          <ac:chgData name="Evija Vectirāne" userId="1501be07-f417-4a1f-bfdf-ea9dc8626068" providerId="ADAL" clId="{4BBE6C5C-96E8-418F-8536-AD07993C6A5E}" dt="2025-07-17T06:28:20.810" v="197" actId="26606"/>
          <ac:spMkLst>
            <pc:docMk/>
            <pc:sldMk cId="0" sldId="260"/>
            <ac:spMk id="5" creationId="{3A8EC506-B1DA-46A1-B44D-774E68468E13}"/>
          </ac:spMkLst>
        </pc:spChg>
        <pc:spChg chg="add del mod">
          <ac:chgData name="Evija Vectirāne" userId="1501be07-f417-4a1f-bfdf-ea9dc8626068" providerId="ADAL" clId="{4BBE6C5C-96E8-418F-8536-AD07993C6A5E}" dt="2025-07-17T06:28:11.508" v="194" actId="478"/>
          <ac:spMkLst>
            <pc:docMk/>
            <pc:sldMk cId="0" sldId="260"/>
            <ac:spMk id="6" creationId="{90719C95-D1FB-FF8C-5A71-6C08077FA275}"/>
          </ac:spMkLst>
        </pc:spChg>
        <pc:spChg chg="add">
          <ac:chgData name="Evija Vectirāne" userId="1501be07-f417-4a1f-bfdf-ea9dc8626068" providerId="ADAL" clId="{4BBE6C5C-96E8-418F-8536-AD07993C6A5E}" dt="2025-07-17T06:28:20.810" v="197" actId="26606"/>
          <ac:spMkLst>
            <pc:docMk/>
            <pc:sldMk cId="0" sldId="260"/>
            <ac:spMk id="7" creationId="{BFF30785-305E-45D7-984F-5AA93D3CA561}"/>
          </ac:spMkLst>
        </pc:spChg>
        <pc:spChg chg="del">
          <ac:chgData name="Evija Vectirāne" userId="1501be07-f417-4a1f-bfdf-ea9dc8626068" providerId="ADAL" clId="{4BBE6C5C-96E8-418F-8536-AD07993C6A5E}" dt="2025-07-17T06:21:29.673" v="94"/>
          <ac:spMkLst>
            <pc:docMk/>
            <pc:sldMk cId="0" sldId="260"/>
            <ac:spMk id="8" creationId="{3A8EC506-B1DA-46A1-B44D-774E68468E13}"/>
          </ac:spMkLst>
        </pc:spChg>
        <pc:spChg chg="add del">
          <ac:chgData name="Evija Vectirāne" userId="1501be07-f417-4a1f-bfdf-ea9dc8626068" providerId="ADAL" clId="{4BBE6C5C-96E8-418F-8536-AD07993C6A5E}" dt="2025-07-17T06:26:42.552" v="151"/>
          <ac:spMkLst>
            <pc:docMk/>
            <pc:sldMk cId="0" sldId="260"/>
            <ac:spMk id="9" creationId="{C23416DF-B283-4D9F-A625-146552CA9EDB}"/>
          </ac:spMkLst>
        </pc:spChg>
        <pc:spChg chg="del">
          <ac:chgData name="Evija Vectirāne" userId="1501be07-f417-4a1f-bfdf-ea9dc8626068" providerId="ADAL" clId="{4BBE6C5C-96E8-418F-8536-AD07993C6A5E}" dt="2025-07-17T06:21:29.673" v="94"/>
          <ac:spMkLst>
            <pc:docMk/>
            <pc:sldMk cId="0" sldId="260"/>
            <ac:spMk id="10" creationId="{BFF30785-305E-45D7-984F-5AA93D3CA561}"/>
          </ac:spMkLst>
        </pc:spChg>
        <pc:spChg chg="add del">
          <ac:chgData name="Evija Vectirāne" userId="1501be07-f417-4a1f-bfdf-ea9dc8626068" providerId="ADAL" clId="{4BBE6C5C-96E8-418F-8536-AD07993C6A5E}" dt="2025-07-17T06:26:42.552" v="151"/>
          <ac:spMkLst>
            <pc:docMk/>
            <pc:sldMk cId="0" sldId="260"/>
            <ac:spMk id="11" creationId="{73834904-4D9B-41F7-8DA6-0709FD9F7E9D}"/>
          </ac:spMkLst>
        </pc:spChg>
        <pc:spChg chg="del">
          <ac:chgData name="Evija Vectirāne" userId="1501be07-f417-4a1f-bfdf-ea9dc8626068" providerId="ADAL" clId="{4BBE6C5C-96E8-418F-8536-AD07993C6A5E}" dt="2025-07-17T06:21:29.673" v="94"/>
          <ac:spMkLst>
            <pc:docMk/>
            <pc:sldMk cId="0" sldId="260"/>
            <ac:spMk id="14" creationId="{42DD0C21-8FEE-4C18-8789-CC8ABE206FE6}"/>
          </ac:spMkLst>
        </pc:spChg>
        <pc:spChg chg="add del">
          <ac:chgData name="Evija Vectirāne" userId="1501be07-f417-4a1f-bfdf-ea9dc8626068" providerId="ADAL" clId="{4BBE6C5C-96E8-418F-8536-AD07993C6A5E}" dt="2025-07-17T06:26:42.552" v="151"/>
          <ac:spMkLst>
            <pc:docMk/>
            <pc:sldMk cId="0" sldId="260"/>
            <ac:spMk id="15" creationId="{1D2E3C52-528A-4049-BCAA-5460756BC033}"/>
          </ac:spMkLst>
        </pc:spChg>
        <pc:spChg chg="del">
          <ac:chgData name="Evija Vectirāne" userId="1501be07-f417-4a1f-bfdf-ea9dc8626068" providerId="ADAL" clId="{4BBE6C5C-96E8-418F-8536-AD07993C6A5E}" dt="2025-07-17T06:21:29.673" v="94"/>
          <ac:spMkLst>
            <pc:docMk/>
            <pc:sldMk cId="0" sldId="260"/>
            <ac:spMk id="16" creationId="{A4B51757-7607-4CEA-A0EE-3C5BDC2C1CFB}"/>
          </ac:spMkLst>
        </pc:spChg>
        <pc:spChg chg="add del">
          <ac:chgData name="Evija Vectirāne" userId="1501be07-f417-4a1f-bfdf-ea9dc8626068" providerId="ADAL" clId="{4BBE6C5C-96E8-418F-8536-AD07993C6A5E}" dt="2025-07-17T06:26:42.552" v="151"/>
          <ac:spMkLst>
            <pc:docMk/>
            <pc:sldMk cId="0" sldId="260"/>
            <ac:spMk id="17" creationId="{CD5B542C-8183-4445-AF4D-B23AAE3299EE}"/>
          </ac:spMkLst>
        </pc:spChg>
        <pc:spChg chg="add">
          <ac:chgData name="Evija Vectirāne" userId="1501be07-f417-4a1f-bfdf-ea9dc8626068" providerId="ADAL" clId="{4BBE6C5C-96E8-418F-8536-AD07993C6A5E}" dt="2025-07-17T06:28:20.810" v="197" actId="26606"/>
          <ac:spMkLst>
            <pc:docMk/>
            <pc:sldMk cId="0" sldId="260"/>
            <ac:spMk id="22" creationId="{42DD0C21-8FEE-4C18-8789-CC8ABE206FE6}"/>
          </ac:spMkLst>
        </pc:spChg>
        <pc:spChg chg="add">
          <ac:chgData name="Evija Vectirāne" userId="1501be07-f417-4a1f-bfdf-ea9dc8626068" providerId="ADAL" clId="{4BBE6C5C-96E8-418F-8536-AD07993C6A5E}" dt="2025-07-17T06:28:20.810" v="197" actId="26606"/>
          <ac:spMkLst>
            <pc:docMk/>
            <pc:sldMk cId="0" sldId="260"/>
            <ac:spMk id="23" creationId="{A4B51757-7607-4CEA-A0EE-3C5BDC2C1CFB}"/>
          </ac:spMkLst>
        </pc:spChg>
        <pc:picChg chg="add del mod">
          <ac:chgData name="Evija Vectirāne" userId="1501be07-f417-4a1f-bfdf-ea9dc8626068" providerId="ADAL" clId="{4BBE6C5C-96E8-418F-8536-AD07993C6A5E}" dt="2025-07-17T06:28:20.810" v="197" actId="26606"/>
          <ac:picMkLst>
            <pc:docMk/>
            <pc:sldMk cId="0" sldId="260"/>
            <ac:picMk id="3" creationId="{00000000-0000-0000-0000-000000000000}"/>
          </ac:picMkLst>
        </pc:picChg>
        <pc:picChg chg="add del mod">
          <ac:chgData name="Evija Vectirāne" userId="1501be07-f417-4a1f-bfdf-ea9dc8626068" providerId="ADAL" clId="{4BBE6C5C-96E8-418F-8536-AD07993C6A5E}" dt="2025-07-17T06:28:14.526" v="195" actId="478"/>
          <ac:picMkLst>
            <pc:docMk/>
            <pc:sldMk cId="0" sldId="260"/>
            <ac:picMk id="4" creationId="{EBB2A3F5-2481-F12E-6FB4-3F72D63AD951}"/>
          </ac:picMkLst>
        </pc:picChg>
        <pc:picChg chg="add mod">
          <ac:chgData name="Evija Vectirāne" userId="1501be07-f417-4a1f-bfdf-ea9dc8626068" providerId="ADAL" clId="{4BBE6C5C-96E8-418F-8536-AD07993C6A5E}" dt="2025-07-17T06:31:25.473" v="211"/>
          <ac:picMkLst>
            <pc:docMk/>
            <pc:sldMk cId="0" sldId="260"/>
            <ac:picMk id="25" creationId="{2A70A1D1-122A-9C21-50FB-F3FBFA96F6CA}"/>
          </ac:picMkLst>
        </pc:picChg>
        <pc:cxnChg chg="del">
          <ac:chgData name="Evija Vectirāne" userId="1501be07-f417-4a1f-bfdf-ea9dc8626068" providerId="ADAL" clId="{4BBE6C5C-96E8-418F-8536-AD07993C6A5E}" dt="2025-07-17T06:21:29.673" v="94"/>
          <ac:cxnSpMkLst>
            <pc:docMk/>
            <pc:sldMk cId="0" sldId="260"/>
            <ac:cxnSpMk id="12" creationId="{15E01FA5-D766-43CA-A83D-E7CF3F04E96F}"/>
          </ac:cxnSpMkLst>
        </pc:cxnChg>
        <pc:cxnChg chg="add del">
          <ac:chgData name="Evija Vectirāne" userId="1501be07-f417-4a1f-bfdf-ea9dc8626068" providerId="ADAL" clId="{4BBE6C5C-96E8-418F-8536-AD07993C6A5E}" dt="2025-07-17T06:26:42.552" v="151"/>
          <ac:cxnSpMkLst>
            <pc:docMk/>
            <pc:sldMk cId="0" sldId="260"/>
            <ac:cxnSpMk id="13" creationId="{C00D1207-ECAF-48E9-8834-2CE4D2198234}"/>
          </ac:cxnSpMkLst>
        </pc:cxnChg>
        <pc:cxnChg chg="del">
          <ac:chgData name="Evija Vectirāne" userId="1501be07-f417-4a1f-bfdf-ea9dc8626068" providerId="ADAL" clId="{4BBE6C5C-96E8-418F-8536-AD07993C6A5E}" dt="2025-07-17T06:21:29.673" v="94"/>
          <ac:cxnSpMkLst>
            <pc:docMk/>
            <pc:sldMk cId="0" sldId="260"/>
            <ac:cxnSpMk id="18" creationId="{FEF39256-F095-41C8-8707-6C1A665E8F2F}"/>
          </ac:cxnSpMkLst>
        </pc:cxnChg>
        <pc:cxnChg chg="add del">
          <ac:chgData name="Evija Vectirāne" userId="1501be07-f417-4a1f-bfdf-ea9dc8626068" providerId="ADAL" clId="{4BBE6C5C-96E8-418F-8536-AD07993C6A5E}" dt="2025-07-17T06:26:42.552" v="151"/>
          <ac:cxnSpMkLst>
            <pc:docMk/>
            <pc:sldMk cId="0" sldId="260"/>
            <ac:cxnSpMk id="19" creationId="{84ED9B5A-5577-4CA5-97AA-0E5E2EA9756F}"/>
          </ac:cxnSpMkLst>
        </pc:cxnChg>
        <pc:cxnChg chg="add">
          <ac:chgData name="Evija Vectirāne" userId="1501be07-f417-4a1f-bfdf-ea9dc8626068" providerId="ADAL" clId="{4BBE6C5C-96E8-418F-8536-AD07993C6A5E}" dt="2025-07-17T06:28:20.810" v="197" actId="26606"/>
          <ac:cxnSpMkLst>
            <pc:docMk/>
            <pc:sldMk cId="0" sldId="260"/>
            <ac:cxnSpMk id="20" creationId="{15E01FA5-D766-43CA-A83D-E7CF3F04E96F}"/>
          </ac:cxnSpMkLst>
        </pc:cxnChg>
        <pc:cxnChg chg="add del">
          <ac:chgData name="Evija Vectirāne" userId="1501be07-f417-4a1f-bfdf-ea9dc8626068" providerId="ADAL" clId="{4BBE6C5C-96E8-418F-8536-AD07993C6A5E}" dt="2025-07-17T06:26:42.552" v="151"/>
          <ac:cxnSpMkLst>
            <pc:docMk/>
            <pc:sldMk cId="0" sldId="260"/>
            <ac:cxnSpMk id="21" creationId="{2724283B-587C-4A0E-A50E-B8914975B48A}"/>
          </ac:cxnSpMkLst>
        </pc:cxnChg>
        <pc:cxnChg chg="add">
          <ac:chgData name="Evija Vectirāne" userId="1501be07-f417-4a1f-bfdf-ea9dc8626068" providerId="ADAL" clId="{4BBE6C5C-96E8-418F-8536-AD07993C6A5E}" dt="2025-07-17T06:28:20.810" v="197" actId="26606"/>
          <ac:cxnSpMkLst>
            <pc:docMk/>
            <pc:sldMk cId="0" sldId="260"/>
            <ac:cxnSpMk id="24" creationId="{FEF39256-F095-41C8-8707-6C1A665E8F2F}"/>
          </ac:cxnSpMkLst>
        </pc:cxnChg>
      </pc:sldChg>
      <pc:sldChg chg="modSp">
        <pc:chgData name="Evija Vectirāne" userId="1501be07-f417-4a1f-bfdf-ea9dc8626068" providerId="ADAL" clId="{4BBE6C5C-96E8-418F-8536-AD07993C6A5E}" dt="2025-07-17T06:28:17.941" v="196"/>
        <pc:sldMkLst>
          <pc:docMk/>
          <pc:sldMk cId="0" sldId="262"/>
        </pc:sldMkLst>
        <pc:spChg chg="mod">
          <ac:chgData name="Evija Vectirāne" userId="1501be07-f417-4a1f-bfdf-ea9dc8626068" providerId="ADAL" clId="{4BBE6C5C-96E8-418F-8536-AD07993C6A5E}" dt="2025-07-17T06:28:17.941" v="196"/>
          <ac:spMkLst>
            <pc:docMk/>
            <pc:sldMk cId="0" sldId="262"/>
            <ac:spMk id="2" creationId="{00000000-0000-0000-0000-000000000000}"/>
          </ac:spMkLst>
        </pc:spChg>
      </pc:sldChg>
      <pc:sldChg chg="addSp delSp modSp new mod ord setBg delDesignElem">
        <pc:chgData name="Evija Vectirāne" userId="1501be07-f417-4a1f-bfdf-ea9dc8626068" providerId="ADAL" clId="{4BBE6C5C-96E8-418F-8536-AD07993C6A5E}" dt="2025-07-17T06:33:23.756" v="239" actId="166"/>
        <pc:sldMkLst>
          <pc:docMk/>
          <pc:sldMk cId="1878252347" sldId="263"/>
        </pc:sldMkLst>
        <pc:spChg chg="mod ord">
          <ac:chgData name="Evija Vectirāne" userId="1501be07-f417-4a1f-bfdf-ea9dc8626068" providerId="ADAL" clId="{4BBE6C5C-96E8-418F-8536-AD07993C6A5E}" dt="2025-07-17T06:28:35.555" v="201" actId="26606"/>
          <ac:spMkLst>
            <pc:docMk/>
            <pc:sldMk cId="1878252347" sldId="263"/>
            <ac:spMk id="2" creationId="{89FA36FA-6A88-31A9-345A-D9B0FB9F634C}"/>
          </ac:spMkLst>
        </pc:spChg>
        <pc:spChg chg="add del">
          <ac:chgData name="Evija Vectirāne" userId="1501be07-f417-4a1f-bfdf-ea9dc8626068" providerId="ADAL" clId="{4BBE6C5C-96E8-418F-8536-AD07993C6A5E}" dt="2025-07-17T06:26:42.552" v="151"/>
          <ac:spMkLst>
            <pc:docMk/>
            <pc:sldMk cId="1878252347" sldId="263"/>
            <ac:spMk id="7" creationId="{C23416DF-B283-4D9F-A625-146552CA9EDB}"/>
          </ac:spMkLst>
        </pc:spChg>
        <pc:spChg chg="add del">
          <ac:chgData name="Evija Vectirāne" userId="1501be07-f417-4a1f-bfdf-ea9dc8626068" providerId="ADAL" clId="{4BBE6C5C-96E8-418F-8536-AD07993C6A5E}" dt="2025-07-17T06:26:42.552" v="151"/>
          <ac:spMkLst>
            <pc:docMk/>
            <pc:sldMk cId="1878252347" sldId="263"/>
            <ac:spMk id="8" creationId="{73834904-4D9B-41F7-8DA6-0709FD9F7E9D}"/>
          </ac:spMkLst>
        </pc:spChg>
        <pc:spChg chg="add del">
          <ac:chgData name="Evija Vectirāne" userId="1501be07-f417-4a1f-bfdf-ea9dc8626068" providerId="ADAL" clId="{4BBE6C5C-96E8-418F-8536-AD07993C6A5E}" dt="2025-07-17T06:21:29.673" v="94"/>
          <ac:spMkLst>
            <pc:docMk/>
            <pc:sldMk cId="1878252347" sldId="263"/>
            <ac:spMk id="9" creationId="{3A8EC506-B1DA-46A1-B44D-774E68468E13}"/>
          </ac:spMkLst>
        </pc:spChg>
        <pc:spChg chg="add del">
          <ac:chgData name="Evija Vectirāne" userId="1501be07-f417-4a1f-bfdf-ea9dc8626068" providerId="ADAL" clId="{4BBE6C5C-96E8-418F-8536-AD07993C6A5E}" dt="2025-07-17T06:22:09.117" v="103" actId="26606"/>
          <ac:spMkLst>
            <pc:docMk/>
            <pc:sldMk cId="1878252347" sldId="263"/>
            <ac:spMk id="10" creationId="{C23416DF-B283-4D9F-A625-146552CA9EDB}"/>
          </ac:spMkLst>
        </pc:spChg>
        <pc:spChg chg="add del">
          <ac:chgData name="Evija Vectirāne" userId="1501be07-f417-4a1f-bfdf-ea9dc8626068" providerId="ADAL" clId="{4BBE6C5C-96E8-418F-8536-AD07993C6A5E}" dt="2025-07-17T06:21:29.673" v="94"/>
          <ac:spMkLst>
            <pc:docMk/>
            <pc:sldMk cId="1878252347" sldId="263"/>
            <ac:spMk id="11" creationId="{BFF30785-305E-45D7-984F-5AA93D3CA561}"/>
          </ac:spMkLst>
        </pc:spChg>
        <pc:spChg chg="add del">
          <ac:chgData name="Evija Vectirāne" userId="1501be07-f417-4a1f-bfdf-ea9dc8626068" providerId="ADAL" clId="{4BBE6C5C-96E8-418F-8536-AD07993C6A5E}" dt="2025-07-17T06:22:09.117" v="103" actId="26606"/>
          <ac:spMkLst>
            <pc:docMk/>
            <pc:sldMk cId="1878252347" sldId="263"/>
            <ac:spMk id="12" creationId="{73834904-4D9B-41F7-8DA6-0709FD9F7E9D}"/>
          </ac:spMkLst>
        </pc:spChg>
        <pc:spChg chg="add del">
          <ac:chgData name="Evija Vectirāne" userId="1501be07-f417-4a1f-bfdf-ea9dc8626068" providerId="ADAL" clId="{4BBE6C5C-96E8-418F-8536-AD07993C6A5E}" dt="2025-07-17T06:21:29.673" v="94"/>
          <ac:spMkLst>
            <pc:docMk/>
            <pc:sldMk cId="1878252347" sldId="263"/>
            <ac:spMk id="15" creationId="{42DD0C21-8FEE-4C18-8789-CC8ABE206FE6}"/>
          </ac:spMkLst>
        </pc:spChg>
        <pc:spChg chg="add del">
          <ac:chgData name="Evija Vectirāne" userId="1501be07-f417-4a1f-bfdf-ea9dc8626068" providerId="ADAL" clId="{4BBE6C5C-96E8-418F-8536-AD07993C6A5E}" dt="2025-07-17T06:22:09.117" v="103" actId="26606"/>
          <ac:spMkLst>
            <pc:docMk/>
            <pc:sldMk cId="1878252347" sldId="263"/>
            <ac:spMk id="16" creationId="{1D2E3C52-528A-4049-BCAA-5460756BC033}"/>
          </ac:spMkLst>
        </pc:spChg>
        <pc:spChg chg="add del">
          <ac:chgData name="Evija Vectirāne" userId="1501be07-f417-4a1f-bfdf-ea9dc8626068" providerId="ADAL" clId="{4BBE6C5C-96E8-418F-8536-AD07993C6A5E}" dt="2025-07-17T06:21:29.673" v="94"/>
          <ac:spMkLst>
            <pc:docMk/>
            <pc:sldMk cId="1878252347" sldId="263"/>
            <ac:spMk id="17" creationId="{A4B51757-7607-4CEA-A0EE-3C5BDC2C1CFB}"/>
          </ac:spMkLst>
        </pc:spChg>
        <pc:spChg chg="add del">
          <ac:chgData name="Evija Vectirāne" userId="1501be07-f417-4a1f-bfdf-ea9dc8626068" providerId="ADAL" clId="{4BBE6C5C-96E8-418F-8536-AD07993C6A5E}" dt="2025-07-17T06:22:09.117" v="103" actId="26606"/>
          <ac:spMkLst>
            <pc:docMk/>
            <pc:sldMk cId="1878252347" sldId="263"/>
            <ac:spMk id="18" creationId="{CD5B542C-8183-4445-AF4D-B23AAE3299EE}"/>
          </ac:spMkLst>
        </pc:spChg>
        <pc:spChg chg="add del">
          <ac:chgData name="Evija Vectirāne" userId="1501be07-f417-4a1f-bfdf-ea9dc8626068" providerId="ADAL" clId="{4BBE6C5C-96E8-418F-8536-AD07993C6A5E}" dt="2025-07-17T06:26:42.552" v="151"/>
          <ac:spMkLst>
            <pc:docMk/>
            <pc:sldMk cId="1878252347" sldId="263"/>
            <ac:spMk id="23" creationId="{A8B5B693-C595-4524-A03C-B775B6BE5DC8}"/>
          </ac:spMkLst>
        </pc:spChg>
        <pc:spChg chg="add del">
          <ac:chgData name="Evija Vectirāne" userId="1501be07-f417-4a1f-bfdf-ea9dc8626068" providerId="ADAL" clId="{4BBE6C5C-96E8-418F-8536-AD07993C6A5E}" dt="2025-07-17T06:26:42.552" v="151"/>
          <ac:spMkLst>
            <pc:docMk/>
            <pc:sldMk cId="1878252347" sldId="263"/>
            <ac:spMk id="24" creationId="{211CBF94-6002-4EC8-9498-6AC47E680A1F}"/>
          </ac:spMkLst>
        </pc:spChg>
        <pc:spChg chg="add del">
          <ac:chgData name="Evija Vectirāne" userId="1501be07-f417-4a1f-bfdf-ea9dc8626068" providerId="ADAL" clId="{4BBE6C5C-96E8-418F-8536-AD07993C6A5E}" dt="2025-07-17T06:26:57.264" v="154" actId="26606"/>
          <ac:spMkLst>
            <pc:docMk/>
            <pc:sldMk cId="1878252347" sldId="263"/>
            <ac:spMk id="26" creationId="{C23416DF-B283-4D9F-A625-146552CA9EDB}"/>
          </ac:spMkLst>
        </pc:spChg>
        <pc:spChg chg="add del">
          <ac:chgData name="Evija Vectirāne" userId="1501be07-f417-4a1f-bfdf-ea9dc8626068" providerId="ADAL" clId="{4BBE6C5C-96E8-418F-8536-AD07993C6A5E}" dt="2025-07-17T06:26:57.264" v="154" actId="26606"/>
          <ac:spMkLst>
            <pc:docMk/>
            <pc:sldMk cId="1878252347" sldId="263"/>
            <ac:spMk id="27" creationId="{73834904-4D9B-41F7-8DA6-0709FD9F7E9D}"/>
          </ac:spMkLst>
        </pc:spChg>
        <pc:spChg chg="add del">
          <ac:chgData name="Evija Vectirāne" userId="1501be07-f417-4a1f-bfdf-ea9dc8626068" providerId="ADAL" clId="{4BBE6C5C-96E8-418F-8536-AD07993C6A5E}" dt="2025-07-17T06:26:57.264" v="154" actId="26606"/>
          <ac:spMkLst>
            <pc:docMk/>
            <pc:sldMk cId="1878252347" sldId="263"/>
            <ac:spMk id="29" creationId="{A8B5B693-C595-4524-A03C-B775B6BE5DC8}"/>
          </ac:spMkLst>
        </pc:spChg>
        <pc:spChg chg="add del">
          <ac:chgData name="Evija Vectirāne" userId="1501be07-f417-4a1f-bfdf-ea9dc8626068" providerId="ADAL" clId="{4BBE6C5C-96E8-418F-8536-AD07993C6A5E}" dt="2025-07-17T06:26:57.264" v="154" actId="26606"/>
          <ac:spMkLst>
            <pc:docMk/>
            <pc:sldMk cId="1878252347" sldId="263"/>
            <ac:spMk id="30" creationId="{211CBF94-6002-4EC8-9498-6AC47E680A1F}"/>
          </ac:spMkLst>
        </pc:spChg>
        <pc:spChg chg="add del">
          <ac:chgData name="Evija Vectirāne" userId="1501be07-f417-4a1f-bfdf-ea9dc8626068" providerId="ADAL" clId="{4BBE6C5C-96E8-418F-8536-AD07993C6A5E}" dt="2025-07-17T06:27:57.141" v="191" actId="26606"/>
          <ac:spMkLst>
            <pc:docMk/>
            <pc:sldMk cId="1878252347" sldId="263"/>
            <ac:spMk id="33" creationId="{C23416DF-B283-4D9F-A625-146552CA9EDB}"/>
          </ac:spMkLst>
        </pc:spChg>
        <pc:spChg chg="add del">
          <ac:chgData name="Evija Vectirāne" userId="1501be07-f417-4a1f-bfdf-ea9dc8626068" providerId="ADAL" clId="{4BBE6C5C-96E8-418F-8536-AD07993C6A5E}" dt="2025-07-17T06:27:57.141" v="191" actId="26606"/>
          <ac:spMkLst>
            <pc:docMk/>
            <pc:sldMk cId="1878252347" sldId="263"/>
            <ac:spMk id="34" creationId="{73834904-4D9B-41F7-8DA6-0709FD9F7E9D}"/>
          </ac:spMkLst>
        </pc:spChg>
        <pc:spChg chg="add del">
          <ac:chgData name="Evija Vectirāne" userId="1501be07-f417-4a1f-bfdf-ea9dc8626068" providerId="ADAL" clId="{4BBE6C5C-96E8-418F-8536-AD07993C6A5E}" dt="2025-07-17T06:27:57.141" v="191" actId="26606"/>
          <ac:spMkLst>
            <pc:docMk/>
            <pc:sldMk cId="1878252347" sldId="263"/>
            <ac:spMk id="36" creationId="{1D2E3C52-528A-4049-BCAA-5460756BC033}"/>
          </ac:spMkLst>
        </pc:spChg>
        <pc:spChg chg="add del">
          <ac:chgData name="Evija Vectirāne" userId="1501be07-f417-4a1f-bfdf-ea9dc8626068" providerId="ADAL" clId="{4BBE6C5C-96E8-418F-8536-AD07993C6A5E}" dt="2025-07-17T06:27:57.141" v="191" actId="26606"/>
          <ac:spMkLst>
            <pc:docMk/>
            <pc:sldMk cId="1878252347" sldId="263"/>
            <ac:spMk id="37" creationId="{CD5B542C-8183-4445-AF4D-B23AAE3299EE}"/>
          </ac:spMkLst>
        </pc:spChg>
        <pc:spChg chg="add">
          <ac:chgData name="Evija Vectirāne" userId="1501be07-f417-4a1f-bfdf-ea9dc8626068" providerId="ADAL" clId="{4BBE6C5C-96E8-418F-8536-AD07993C6A5E}" dt="2025-07-17T06:28:35.555" v="201" actId="26606"/>
          <ac:spMkLst>
            <pc:docMk/>
            <pc:sldMk cId="1878252347" sldId="263"/>
            <ac:spMk id="40" creationId="{C23416DF-B283-4D9F-A625-146552CA9EDB}"/>
          </ac:spMkLst>
        </pc:spChg>
        <pc:spChg chg="add">
          <ac:chgData name="Evija Vectirāne" userId="1501be07-f417-4a1f-bfdf-ea9dc8626068" providerId="ADAL" clId="{4BBE6C5C-96E8-418F-8536-AD07993C6A5E}" dt="2025-07-17T06:28:35.555" v="201" actId="26606"/>
          <ac:spMkLst>
            <pc:docMk/>
            <pc:sldMk cId="1878252347" sldId="263"/>
            <ac:spMk id="41" creationId="{73834904-4D9B-41F7-8DA6-0709FD9F7E9D}"/>
          </ac:spMkLst>
        </pc:spChg>
        <pc:spChg chg="add">
          <ac:chgData name="Evija Vectirāne" userId="1501be07-f417-4a1f-bfdf-ea9dc8626068" providerId="ADAL" clId="{4BBE6C5C-96E8-418F-8536-AD07993C6A5E}" dt="2025-07-17T06:28:35.555" v="201" actId="26606"/>
          <ac:spMkLst>
            <pc:docMk/>
            <pc:sldMk cId="1878252347" sldId="263"/>
            <ac:spMk id="43" creationId="{1D2E3C52-528A-4049-BCAA-5460756BC033}"/>
          </ac:spMkLst>
        </pc:spChg>
        <pc:spChg chg="add del">
          <ac:chgData name="Evija Vectirāne" userId="1501be07-f417-4a1f-bfdf-ea9dc8626068" providerId="ADAL" clId="{4BBE6C5C-96E8-418F-8536-AD07993C6A5E}" dt="2025-07-17T06:27:55.477" v="183" actId="26606"/>
          <ac:spMkLst>
            <pc:docMk/>
            <pc:sldMk cId="1878252347" sldId="263"/>
            <ac:spMk id="44" creationId="{C23416DF-B283-4D9F-A625-146552CA9EDB}"/>
          </ac:spMkLst>
        </pc:spChg>
        <pc:spChg chg="add">
          <ac:chgData name="Evija Vectirāne" userId="1501be07-f417-4a1f-bfdf-ea9dc8626068" providerId="ADAL" clId="{4BBE6C5C-96E8-418F-8536-AD07993C6A5E}" dt="2025-07-17T06:28:35.555" v="201" actId="26606"/>
          <ac:spMkLst>
            <pc:docMk/>
            <pc:sldMk cId="1878252347" sldId="263"/>
            <ac:spMk id="45" creationId="{CD5B542C-8183-4445-AF4D-B23AAE3299EE}"/>
          </ac:spMkLst>
        </pc:spChg>
        <pc:spChg chg="add del">
          <ac:chgData name="Evija Vectirāne" userId="1501be07-f417-4a1f-bfdf-ea9dc8626068" providerId="ADAL" clId="{4BBE6C5C-96E8-418F-8536-AD07993C6A5E}" dt="2025-07-17T06:27:55.477" v="183" actId="26606"/>
          <ac:spMkLst>
            <pc:docMk/>
            <pc:sldMk cId="1878252347" sldId="263"/>
            <ac:spMk id="46" creationId="{73834904-4D9B-41F7-8DA6-0709FD9F7E9D}"/>
          </ac:spMkLst>
        </pc:spChg>
        <pc:spChg chg="add del">
          <ac:chgData name="Evija Vectirāne" userId="1501be07-f417-4a1f-bfdf-ea9dc8626068" providerId="ADAL" clId="{4BBE6C5C-96E8-418F-8536-AD07993C6A5E}" dt="2025-07-17T06:27:55.477" v="183" actId="26606"/>
          <ac:spMkLst>
            <pc:docMk/>
            <pc:sldMk cId="1878252347" sldId="263"/>
            <ac:spMk id="50" creationId="{A8B5B693-C595-4524-A03C-B775B6BE5DC8}"/>
          </ac:spMkLst>
        </pc:spChg>
        <pc:spChg chg="add del">
          <ac:chgData name="Evija Vectirāne" userId="1501be07-f417-4a1f-bfdf-ea9dc8626068" providerId="ADAL" clId="{4BBE6C5C-96E8-418F-8536-AD07993C6A5E}" dt="2025-07-17T06:27:55.477" v="183" actId="26606"/>
          <ac:spMkLst>
            <pc:docMk/>
            <pc:sldMk cId="1878252347" sldId="263"/>
            <ac:spMk id="52" creationId="{211CBF94-6002-4EC8-9498-6AC47E680A1F}"/>
          </ac:spMkLst>
        </pc:spChg>
        <pc:picChg chg="add mod ord">
          <ac:chgData name="Evija Vectirāne" userId="1501be07-f417-4a1f-bfdf-ea9dc8626068" providerId="ADAL" clId="{4BBE6C5C-96E8-418F-8536-AD07993C6A5E}" dt="2025-07-17T06:33:23.756" v="239" actId="166"/>
          <ac:picMkLst>
            <pc:docMk/>
            <pc:sldMk cId="1878252347" sldId="263"/>
            <ac:picMk id="4" creationId="{7B610290-24C5-7B32-4AED-D600B00EEDA6}"/>
          </ac:picMkLst>
        </pc:picChg>
        <pc:picChg chg="add del mod">
          <ac:chgData name="Evija Vectirāne" userId="1501be07-f417-4a1f-bfdf-ea9dc8626068" providerId="ADAL" clId="{4BBE6C5C-96E8-418F-8536-AD07993C6A5E}" dt="2025-07-17T06:22:34.312" v="109" actId="21"/>
          <ac:picMkLst>
            <pc:docMk/>
            <pc:sldMk cId="1878252347" sldId="263"/>
            <ac:picMk id="5" creationId="{99A3279C-3F72-3953-027E-8807DD426A26}"/>
          </ac:picMkLst>
        </pc:picChg>
        <pc:picChg chg="add del mod">
          <ac:chgData name="Evija Vectirāne" userId="1501be07-f417-4a1f-bfdf-ea9dc8626068" providerId="ADAL" clId="{4BBE6C5C-96E8-418F-8536-AD07993C6A5E}" dt="2025-07-17T06:33:15.255" v="235" actId="478"/>
          <ac:picMkLst>
            <pc:docMk/>
            <pc:sldMk cId="1878252347" sldId="263"/>
            <ac:picMk id="6" creationId="{99A3279C-3F72-3953-027E-8807DD426A26}"/>
          </ac:picMkLst>
        </pc:picChg>
        <pc:picChg chg="add mod">
          <ac:chgData name="Evija Vectirāne" userId="1501be07-f417-4a1f-bfdf-ea9dc8626068" providerId="ADAL" clId="{4BBE6C5C-96E8-418F-8536-AD07993C6A5E}" dt="2025-07-17T06:27:54.095" v="178" actId="1076"/>
          <ac:picMkLst>
            <pc:docMk/>
            <pc:sldMk cId="1878252347" sldId="263"/>
            <ac:picMk id="32" creationId="{99A3279C-3F72-3953-027E-8807DD426A26}"/>
          </ac:picMkLst>
        </pc:picChg>
        <pc:picChg chg="add mod">
          <ac:chgData name="Evija Vectirāne" userId="1501be07-f417-4a1f-bfdf-ea9dc8626068" providerId="ADAL" clId="{4BBE6C5C-96E8-418F-8536-AD07993C6A5E}" dt="2025-07-17T06:33:14.078" v="234"/>
          <ac:picMkLst>
            <pc:docMk/>
            <pc:sldMk cId="1878252347" sldId="263"/>
            <ac:picMk id="51" creationId="{7D44FC35-5618-A13F-1F45-BF36B8831EEC}"/>
          </ac:picMkLst>
        </pc:picChg>
        <pc:cxnChg chg="add del">
          <ac:chgData name="Evija Vectirāne" userId="1501be07-f417-4a1f-bfdf-ea9dc8626068" providerId="ADAL" clId="{4BBE6C5C-96E8-418F-8536-AD07993C6A5E}" dt="2025-07-17T06:21:29.673" v="94"/>
          <ac:cxnSpMkLst>
            <pc:docMk/>
            <pc:sldMk cId="1878252347" sldId="263"/>
            <ac:cxnSpMk id="13" creationId="{15E01FA5-D766-43CA-A83D-E7CF3F04E96F}"/>
          </ac:cxnSpMkLst>
        </pc:cxnChg>
        <pc:cxnChg chg="add del">
          <ac:chgData name="Evija Vectirāne" userId="1501be07-f417-4a1f-bfdf-ea9dc8626068" providerId="ADAL" clId="{4BBE6C5C-96E8-418F-8536-AD07993C6A5E}" dt="2025-07-17T06:22:09.117" v="103" actId="26606"/>
          <ac:cxnSpMkLst>
            <pc:docMk/>
            <pc:sldMk cId="1878252347" sldId="263"/>
            <ac:cxnSpMk id="14" creationId="{C00D1207-ECAF-48E9-8834-2CE4D2198234}"/>
          </ac:cxnSpMkLst>
        </pc:cxnChg>
        <pc:cxnChg chg="add del">
          <ac:chgData name="Evija Vectirāne" userId="1501be07-f417-4a1f-bfdf-ea9dc8626068" providerId="ADAL" clId="{4BBE6C5C-96E8-418F-8536-AD07993C6A5E}" dt="2025-07-17T06:21:29.673" v="94"/>
          <ac:cxnSpMkLst>
            <pc:docMk/>
            <pc:sldMk cId="1878252347" sldId="263"/>
            <ac:cxnSpMk id="19" creationId="{FEF39256-F095-41C8-8707-6C1A665E8F2F}"/>
          </ac:cxnSpMkLst>
        </pc:cxnChg>
        <pc:cxnChg chg="add del">
          <ac:chgData name="Evija Vectirāne" userId="1501be07-f417-4a1f-bfdf-ea9dc8626068" providerId="ADAL" clId="{4BBE6C5C-96E8-418F-8536-AD07993C6A5E}" dt="2025-07-17T06:22:09.117" v="103" actId="26606"/>
          <ac:cxnSpMkLst>
            <pc:docMk/>
            <pc:sldMk cId="1878252347" sldId="263"/>
            <ac:cxnSpMk id="20" creationId="{84ED9B5A-5577-4CA5-97AA-0E5E2EA9756F}"/>
          </ac:cxnSpMkLst>
        </pc:cxnChg>
        <pc:cxnChg chg="add del">
          <ac:chgData name="Evija Vectirāne" userId="1501be07-f417-4a1f-bfdf-ea9dc8626068" providerId="ADAL" clId="{4BBE6C5C-96E8-418F-8536-AD07993C6A5E}" dt="2025-07-17T06:26:42.552" v="151"/>
          <ac:cxnSpMkLst>
            <pc:docMk/>
            <pc:sldMk cId="1878252347" sldId="263"/>
            <ac:cxnSpMk id="21" creationId="{C00D1207-ECAF-48E9-8834-2CE4D2198234}"/>
          </ac:cxnSpMkLst>
        </pc:cxnChg>
        <pc:cxnChg chg="add del">
          <ac:chgData name="Evija Vectirāne" userId="1501be07-f417-4a1f-bfdf-ea9dc8626068" providerId="ADAL" clId="{4BBE6C5C-96E8-418F-8536-AD07993C6A5E}" dt="2025-07-17T06:22:09.117" v="103" actId="26606"/>
          <ac:cxnSpMkLst>
            <pc:docMk/>
            <pc:sldMk cId="1878252347" sldId="263"/>
            <ac:cxnSpMk id="22" creationId="{2724283B-587C-4A0E-A50E-B8914975B48A}"/>
          </ac:cxnSpMkLst>
        </pc:cxnChg>
        <pc:cxnChg chg="add del">
          <ac:chgData name="Evija Vectirāne" userId="1501be07-f417-4a1f-bfdf-ea9dc8626068" providerId="ADAL" clId="{4BBE6C5C-96E8-418F-8536-AD07993C6A5E}" dt="2025-07-17T06:26:42.552" v="151"/>
          <ac:cxnSpMkLst>
            <pc:docMk/>
            <pc:sldMk cId="1878252347" sldId="263"/>
            <ac:cxnSpMk id="25" creationId="{981A7DF2-B382-4775-B387-03B45F29E98B}"/>
          </ac:cxnSpMkLst>
        </pc:cxnChg>
        <pc:cxnChg chg="add del">
          <ac:chgData name="Evija Vectirāne" userId="1501be07-f417-4a1f-bfdf-ea9dc8626068" providerId="ADAL" clId="{4BBE6C5C-96E8-418F-8536-AD07993C6A5E}" dt="2025-07-17T06:26:57.264" v="154" actId="26606"/>
          <ac:cxnSpMkLst>
            <pc:docMk/>
            <pc:sldMk cId="1878252347" sldId="263"/>
            <ac:cxnSpMk id="28" creationId="{C00D1207-ECAF-48E9-8834-2CE4D2198234}"/>
          </ac:cxnSpMkLst>
        </pc:cxnChg>
        <pc:cxnChg chg="add del">
          <ac:chgData name="Evija Vectirāne" userId="1501be07-f417-4a1f-bfdf-ea9dc8626068" providerId="ADAL" clId="{4BBE6C5C-96E8-418F-8536-AD07993C6A5E}" dt="2025-07-17T06:26:57.264" v="154" actId="26606"/>
          <ac:cxnSpMkLst>
            <pc:docMk/>
            <pc:sldMk cId="1878252347" sldId="263"/>
            <ac:cxnSpMk id="31" creationId="{981A7DF2-B382-4775-B387-03B45F29E98B}"/>
          </ac:cxnSpMkLst>
        </pc:cxnChg>
        <pc:cxnChg chg="add del">
          <ac:chgData name="Evija Vectirāne" userId="1501be07-f417-4a1f-bfdf-ea9dc8626068" providerId="ADAL" clId="{4BBE6C5C-96E8-418F-8536-AD07993C6A5E}" dt="2025-07-17T06:27:57.141" v="191" actId="26606"/>
          <ac:cxnSpMkLst>
            <pc:docMk/>
            <pc:sldMk cId="1878252347" sldId="263"/>
            <ac:cxnSpMk id="35" creationId="{C00D1207-ECAF-48E9-8834-2CE4D2198234}"/>
          </ac:cxnSpMkLst>
        </pc:cxnChg>
        <pc:cxnChg chg="add del">
          <ac:chgData name="Evija Vectirāne" userId="1501be07-f417-4a1f-bfdf-ea9dc8626068" providerId="ADAL" clId="{4BBE6C5C-96E8-418F-8536-AD07993C6A5E}" dt="2025-07-17T06:27:57.141" v="191" actId="26606"/>
          <ac:cxnSpMkLst>
            <pc:docMk/>
            <pc:sldMk cId="1878252347" sldId="263"/>
            <ac:cxnSpMk id="38" creationId="{84ED9B5A-5577-4CA5-97AA-0E5E2EA9756F}"/>
          </ac:cxnSpMkLst>
        </pc:cxnChg>
        <pc:cxnChg chg="add del">
          <ac:chgData name="Evija Vectirāne" userId="1501be07-f417-4a1f-bfdf-ea9dc8626068" providerId="ADAL" clId="{4BBE6C5C-96E8-418F-8536-AD07993C6A5E}" dt="2025-07-17T06:27:57.141" v="191" actId="26606"/>
          <ac:cxnSpMkLst>
            <pc:docMk/>
            <pc:sldMk cId="1878252347" sldId="263"/>
            <ac:cxnSpMk id="39" creationId="{2724283B-587C-4A0E-A50E-B8914975B48A}"/>
          </ac:cxnSpMkLst>
        </pc:cxnChg>
        <pc:cxnChg chg="add">
          <ac:chgData name="Evija Vectirāne" userId="1501be07-f417-4a1f-bfdf-ea9dc8626068" providerId="ADAL" clId="{4BBE6C5C-96E8-418F-8536-AD07993C6A5E}" dt="2025-07-17T06:28:35.555" v="201" actId="26606"/>
          <ac:cxnSpMkLst>
            <pc:docMk/>
            <pc:sldMk cId="1878252347" sldId="263"/>
            <ac:cxnSpMk id="42" creationId="{C00D1207-ECAF-48E9-8834-2CE4D2198234}"/>
          </ac:cxnSpMkLst>
        </pc:cxnChg>
        <pc:cxnChg chg="add">
          <ac:chgData name="Evija Vectirāne" userId="1501be07-f417-4a1f-bfdf-ea9dc8626068" providerId="ADAL" clId="{4BBE6C5C-96E8-418F-8536-AD07993C6A5E}" dt="2025-07-17T06:28:35.555" v="201" actId="26606"/>
          <ac:cxnSpMkLst>
            <pc:docMk/>
            <pc:sldMk cId="1878252347" sldId="263"/>
            <ac:cxnSpMk id="47" creationId="{84ED9B5A-5577-4CA5-97AA-0E5E2EA9756F}"/>
          </ac:cxnSpMkLst>
        </pc:cxnChg>
        <pc:cxnChg chg="add">
          <ac:chgData name="Evija Vectirāne" userId="1501be07-f417-4a1f-bfdf-ea9dc8626068" providerId="ADAL" clId="{4BBE6C5C-96E8-418F-8536-AD07993C6A5E}" dt="2025-07-17T06:28:35.555" v="201" actId="26606"/>
          <ac:cxnSpMkLst>
            <pc:docMk/>
            <pc:sldMk cId="1878252347" sldId="263"/>
            <ac:cxnSpMk id="49" creationId="{2724283B-587C-4A0E-A50E-B8914975B48A}"/>
          </ac:cxnSpMkLst>
        </pc:cxnChg>
      </pc:sldChg>
      <pc:sldChg chg="addSp delSp modSp new mod setBg addAnim delDesignElem">
        <pc:chgData name="Evija Vectirāne" userId="1501be07-f417-4a1f-bfdf-ea9dc8626068" providerId="ADAL" clId="{4BBE6C5C-96E8-418F-8536-AD07993C6A5E}" dt="2025-07-17T06:32:03.564" v="212" actId="26606"/>
        <pc:sldMkLst>
          <pc:docMk/>
          <pc:sldMk cId="3902679527" sldId="264"/>
        </pc:sldMkLst>
        <pc:spChg chg="mod">
          <ac:chgData name="Evija Vectirāne" userId="1501be07-f417-4a1f-bfdf-ea9dc8626068" providerId="ADAL" clId="{4BBE6C5C-96E8-418F-8536-AD07993C6A5E}" dt="2025-07-17T06:32:03.564" v="212" actId="26606"/>
          <ac:spMkLst>
            <pc:docMk/>
            <pc:sldMk cId="3902679527" sldId="264"/>
            <ac:spMk id="2" creationId="{0845699E-C988-4CDF-C2CC-11C9815F1452}"/>
          </ac:spMkLst>
        </pc:spChg>
        <pc:spChg chg="add del">
          <ac:chgData name="Evija Vectirāne" userId="1501be07-f417-4a1f-bfdf-ea9dc8626068" providerId="ADAL" clId="{4BBE6C5C-96E8-418F-8536-AD07993C6A5E}" dt="2025-07-17T06:26:42.552" v="151"/>
          <ac:spMkLst>
            <pc:docMk/>
            <pc:sldMk cId="3902679527" sldId="264"/>
            <ac:spMk id="4" creationId="{BE194971-2F2D-44B0-8AE6-FF2DCCEE0A96}"/>
          </ac:spMkLst>
        </pc:spChg>
        <pc:spChg chg="add del">
          <ac:chgData name="Evija Vectirāne" userId="1501be07-f417-4a1f-bfdf-ea9dc8626068" providerId="ADAL" clId="{4BBE6C5C-96E8-418F-8536-AD07993C6A5E}" dt="2025-07-17T06:26:42.552" v="151"/>
          <ac:spMkLst>
            <pc:docMk/>
            <pc:sldMk cId="3902679527" sldId="264"/>
            <ac:spMk id="5" creationId="{1FF9A61E-EB11-4C46-82E1-3E00A3B4B4D6}"/>
          </ac:spMkLst>
        </pc:spChg>
        <pc:spChg chg="add del">
          <ac:chgData name="Evija Vectirāne" userId="1501be07-f417-4a1f-bfdf-ea9dc8626068" providerId="ADAL" clId="{4BBE6C5C-96E8-418F-8536-AD07993C6A5E}" dt="2025-07-17T06:22:16.951" v="106"/>
          <ac:spMkLst>
            <pc:docMk/>
            <pc:sldMk cId="3902679527" sldId="264"/>
            <ac:spMk id="7" creationId="{BE194971-2F2D-44B0-8AE6-FF2DCCEE0A96}"/>
          </ac:spMkLst>
        </pc:spChg>
        <pc:spChg chg="add del">
          <ac:chgData name="Evija Vectirāne" userId="1501be07-f417-4a1f-bfdf-ea9dc8626068" providerId="ADAL" clId="{4BBE6C5C-96E8-418F-8536-AD07993C6A5E}" dt="2025-07-17T06:26:42.552" v="151"/>
          <ac:spMkLst>
            <pc:docMk/>
            <pc:sldMk cId="3902679527" sldId="264"/>
            <ac:spMk id="8" creationId="{A540FAC9-3505-49ED-9B06-A0F8C1485394}"/>
          </ac:spMkLst>
        </pc:spChg>
        <pc:spChg chg="add del">
          <ac:chgData name="Evija Vectirāne" userId="1501be07-f417-4a1f-bfdf-ea9dc8626068" providerId="ADAL" clId="{4BBE6C5C-96E8-418F-8536-AD07993C6A5E}" dt="2025-07-17T06:22:16.951" v="106"/>
          <ac:spMkLst>
            <pc:docMk/>
            <pc:sldMk cId="3902679527" sldId="264"/>
            <ac:spMk id="9" creationId="{1FF9A61E-EB11-4C46-82E1-3E00A3B4B4D6}"/>
          </ac:spMkLst>
        </pc:spChg>
        <pc:spChg chg="add del">
          <ac:chgData name="Evija Vectirāne" userId="1501be07-f417-4a1f-bfdf-ea9dc8626068" providerId="ADAL" clId="{4BBE6C5C-96E8-418F-8536-AD07993C6A5E}" dt="2025-07-17T06:26:42.552" v="151"/>
          <ac:spMkLst>
            <pc:docMk/>
            <pc:sldMk cId="3902679527" sldId="264"/>
            <ac:spMk id="10" creationId="{9879B3CD-E329-42F5-B136-BA1F37EC0532}"/>
          </ac:spMkLst>
        </pc:spChg>
        <pc:spChg chg="add del">
          <ac:chgData name="Evija Vectirāne" userId="1501be07-f417-4a1f-bfdf-ea9dc8626068" providerId="ADAL" clId="{4BBE6C5C-96E8-418F-8536-AD07993C6A5E}" dt="2025-07-17T06:22:16.951" v="106"/>
          <ac:spMkLst>
            <pc:docMk/>
            <pc:sldMk cId="3902679527" sldId="264"/>
            <ac:spMk id="13" creationId="{A540FAC9-3505-49ED-9B06-A0F8C1485394}"/>
          </ac:spMkLst>
        </pc:spChg>
        <pc:spChg chg="add del">
          <ac:chgData name="Evija Vectirāne" userId="1501be07-f417-4a1f-bfdf-ea9dc8626068" providerId="ADAL" clId="{4BBE6C5C-96E8-418F-8536-AD07993C6A5E}" dt="2025-07-17T06:26:42.552" v="151"/>
          <ac:spMkLst>
            <pc:docMk/>
            <pc:sldMk cId="3902679527" sldId="264"/>
            <ac:spMk id="14" creationId="{EA0B4097-B645-43E0-A2B5-B8D688E74592}"/>
          </ac:spMkLst>
        </pc:spChg>
        <pc:spChg chg="add del">
          <ac:chgData name="Evija Vectirāne" userId="1501be07-f417-4a1f-bfdf-ea9dc8626068" providerId="ADAL" clId="{4BBE6C5C-96E8-418F-8536-AD07993C6A5E}" dt="2025-07-17T06:22:16.951" v="106"/>
          <ac:spMkLst>
            <pc:docMk/>
            <pc:sldMk cId="3902679527" sldId="264"/>
            <ac:spMk id="15" creationId="{9879B3CD-E329-42F5-B136-BA1F37EC0532}"/>
          </ac:spMkLst>
        </pc:spChg>
        <pc:spChg chg="add">
          <ac:chgData name="Evija Vectirāne" userId="1501be07-f417-4a1f-bfdf-ea9dc8626068" providerId="ADAL" clId="{4BBE6C5C-96E8-418F-8536-AD07993C6A5E}" dt="2025-07-17T06:32:03.564" v="212" actId="26606"/>
          <ac:spMkLst>
            <pc:docMk/>
            <pc:sldMk cId="3902679527" sldId="264"/>
            <ac:spMk id="16" creationId="{BE194971-2F2D-44B0-8AE6-FF2DCCEE0A96}"/>
          </ac:spMkLst>
        </pc:spChg>
        <pc:spChg chg="add">
          <ac:chgData name="Evija Vectirāne" userId="1501be07-f417-4a1f-bfdf-ea9dc8626068" providerId="ADAL" clId="{4BBE6C5C-96E8-418F-8536-AD07993C6A5E}" dt="2025-07-17T06:32:03.564" v="212" actId="26606"/>
          <ac:spMkLst>
            <pc:docMk/>
            <pc:sldMk cId="3902679527" sldId="264"/>
            <ac:spMk id="18" creationId="{1FF9A61E-EB11-4C46-82E1-3E00A3B4B4D6}"/>
          </ac:spMkLst>
        </pc:spChg>
        <pc:spChg chg="add del">
          <ac:chgData name="Evija Vectirāne" userId="1501be07-f417-4a1f-bfdf-ea9dc8626068" providerId="ADAL" clId="{4BBE6C5C-96E8-418F-8536-AD07993C6A5E}" dt="2025-07-17T06:22:16.951" v="106"/>
          <ac:spMkLst>
            <pc:docMk/>
            <pc:sldMk cId="3902679527" sldId="264"/>
            <ac:spMk id="19" creationId="{EA0B4097-B645-43E0-A2B5-B8D688E74592}"/>
          </ac:spMkLst>
        </pc:spChg>
        <pc:spChg chg="add">
          <ac:chgData name="Evija Vectirāne" userId="1501be07-f417-4a1f-bfdf-ea9dc8626068" providerId="ADAL" clId="{4BBE6C5C-96E8-418F-8536-AD07993C6A5E}" dt="2025-07-17T06:32:03.564" v="212" actId="26606"/>
          <ac:spMkLst>
            <pc:docMk/>
            <pc:sldMk cId="3902679527" sldId="264"/>
            <ac:spMk id="21" creationId="{C170DF7D-4686-4BD5-A9CD-C8964928468D}"/>
          </ac:spMkLst>
        </pc:spChg>
        <pc:spChg chg="add">
          <ac:chgData name="Evija Vectirāne" userId="1501be07-f417-4a1f-bfdf-ea9dc8626068" providerId="ADAL" clId="{4BBE6C5C-96E8-418F-8536-AD07993C6A5E}" dt="2025-07-17T06:32:03.564" v="212" actId="26606"/>
          <ac:spMkLst>
            <pc:docMk/>
            <pc:sldMk cId="3902679527" sldId="264"/>
            <ac:spMk id="22" creationId="{62AE8E50-35D4-4D5A-A4BB-168CBB027DA2}"/>
          </ac:spMkLst>
        </pc:spChg>
        <pc:spChg chg="add">
          <ac:chgData name="Evija Vectirāne" userId="1501be07-f417-4a1f-bfdf-ea9dc8626068" providerId="ADAL" clId="{4BBE6C5C-96E8-418F-8536-AD07993C6A5E}" dt="2025-07-17T06:32:03.564" v="212" actId="26606"/>
          <ac:spMkLst>
            <pc:docMk/>
            <pc:sldMk cId="3902679527" sldId="264"/>
            <ac:spMk id="23" creationId="{C37D1D6D-17D8-4296-B000-665D1892D01E}"/>
          </ac:spMkLst>
        </pc:spChg>
        <pc:spChg chg="add">
          <ac:chgData name="Evija Vectirāne" userId="1501be07-f417-4a1f-bfdf-ea9dc8626068" providerId="ADAL" clId="{4BBE6C5C-96E8-418F-8536-AD07993C6A5E}" dt="2025-07-17T06:32:03.564" v="212" actId="26606"/>
          <ac:spMkLst>
            <pc:docMk/>
            <pc:sldMk cId="3902679527" sldId="264"/>
            <ac:spMk id="24" creationId="{1B26E892-1320-40AA-9CA1-246721C18768}"/>
          </ac:spMkLst>
        </pc:spChg>
        <pc:cxnChg chg="add del">
          <ac:chgData name="Evija Vectirāne" userId="1501be07-f417-4a1f-bfdf-ea9dc8626068" providerId="ADAL" clId="{4BBE6C5C-96E8-418F-8536-AD07993C6A5E}" dt="2025-07-17T06:26:42.552" v="151"/>
          <ac:cxnSpMkLst>
            <pc:docMk/>
            <pc:sldMk cId="3902679527" sldId="264"/>
            <ac:cxnSpMk id="6" creationId="{5E564EB3-35F2-4EFF-87DC-642DC020526D}"/>
          </ac:cxnSpMkLst>
        </pc:cxnChg>
        <pc:cxnChg chg="add del">
          <ac:chgData name="Evija Vectirāne" userId="1501be07-f417-4a1f-bfdf-ea9dc8626068" providerId="ADAL" clId="{4BBE6C5C-96E8-418F-8536-AD07993C6A5E}" dt="2025-07-17T06:22:16.951" v="106"/>
          <ac:cxnSpMkLst>
            <pc:docMk/>
            <pc:sldMk cId="3902679527" sldId="264"/>
            <ac:cxnSpMk id="11" creationId="{5E564EB3-35F2-4EFF-87DC-642DC020526D}"/>
          </ac:cxnSpMkLst>
        </pc:cxnChg>
        <pc:cxnChg chg="add del">
          <ac:chgData name="Evija Vectirāne" userId="1501be07-f417-4a1f-bfdf-ea9dc8626068" providerId="ADAL" clId="{4BBE6C5C-96E8-418F-8536-AD07993C6A5E}" dt="2025-07-17T06:26:42.552" v="151"/>
          <ac:cxnSpMkLst>
            <pc:docMk/>
            <pc:sldMk cId="3902679527" sldId="264"/>
            <ac:cxnSpMk id="12" creationId="{51B042EF-3024-4C57-B282-1B30607FB7C7}"/>
          </ac:cxnSpMkLst>
        </pc:cxnChg>
        <pc:cxnChg chg="add del">
          <ac:chgData name="Evija Vectirāne" userId="1501be07-f417-4a1f-bfdf-ea9dc8626068" providerId="ADAL" clId="{4BBE6C5C-96E8-418F-8536-AD07993C6A5E}" dt="2025-07-17T06:22:16.951" v="106"/>
          <ac:cxnSpMkLst>
            <pc:docMk/>
            <pc:sldMk cId="3902679527" sldId="264"/>
            <ac:cxnSpMk id="17" creationId="{51B042EF-3024-4C57-B282-1B30607FB7C7}"/>
          </ac:cxnSpMkLst>
        </pc:cxnChg>
        <pc:cxnChg chg="add">
          <ac:chgData name="Evija Vectirāne" userId="1501be07-f417-4a1f-bfdf-ea9dc8626068" providerId="ADAL" clId="{4BBE6C5C-96E8-418F-8536-AD07993C6A5E}" dt="2025-07-17T06:32:03.564" v="212" actId="26606"/>
          <ac:cxnSpMkLst>
            <pc:docMk/>
            <pc:sldMk cId="3902679527" sldId="264"/>
            <ac:cxnSpMk id="20" creationId="{5E564EB3-35F2-4EFF-87DC-642DC020526D}"/>
          </ac:cxnSpMkLst>
        </pc:cxnChg>
        <pc:cxnChg chg="add">
          <ac:chgData name="Evija Vectirāne" userId="1501be07-f417-4a1f-bfdf-ea9dc8626068" providerId="ADAL" clId="{4BBE6C5C-96E8-418F-8536-AD07993C6A5E}" dt="2025-07-17T06:32:03.564" v="212" actId="26606"/>
          <ac:cxnSpMkLst>
            <pc:docMk/>
            <pc:sldMk cId="3902679527" sldId="264"/>
            <ac:cxnSpMk id="25" creationId="{C9A1F79C-E4D1-4AAE-BA11-3A09005252E3}"/>
          </ac:cxnSpMkLst>
        </pc:cxnChg>
      </pc:sldChg>
      <pc:sldMasterChg chg="setBg modSldLayout">
        <pc:chgData name="Evija Vectirāne" userId="1501be07-f417-4a1f-bfdf-ea9dc8626068" providerId="ADAL" clId="{4BBE6C5C-96E8-418F-8536-AD07993C6A5E}" dt="2025-07-17T06:30:43.152" v="208"/>
        <pc:sldMasterMkLst>
          <pc:docMk/>
          <pc:sldMasterMk cId="1665326825" sldId="2147483660"/>
        </pc:sldMasterMkLst>
        <pc:sldLayoutChg chg="setBg">
          <pc:chgData name="Evija Vectirāne" userId="1501be07-f417-4a1f-bfdf-ea9dc8626068" providerId="ADAL" clId="{4BBE6C5C-96E8-418F-8536-AD07993C6A5E}" dt="2025-07-17T06:30:43.152" v="208"/>
          <pc:sldLayoutMkLst>
            <pc:docMk/>
            <pc:sldMasterMk cId="1665326825" sldId="2147483660"/>
            <pc:sldLayoutMk cId="3417700730" sldId="2147483661"/>
          </pc:sldLayoutMkLst>
        </pc:sldLayoutChg>
        <pc:sldLayoutChg chg="setBg">
          <pc:chgData name="Evija Vectirāne" userId="1501be07-f417-4a1f-bfdf-ea9dc8626068" providerId="ADAL" clId="{4BBE6C5C-96E8-418F-8536-AD07993C6A5E}" dt="2025-07-17T06:30:43.152" v="208"/>
          <pc:sldLayoutMkLst>
            <pc:docMk/>
            <pc:sldMasterMk cId="1665326825" sldId="2147483660"/>
            <pc:sldLayoutMk cId="4165832276" sldId="2147483662"/>
          </pc:sldLayoutMkLst>
        </pc:sldLayoutChg>
        <pc:sldLayoutChg chg="setBg">
          <pc:chgData name="Evija Vectirāne" userId="1501be07-f417-4a1f-bfdf-ea9dc8626068" providerId="ADAL" clId="{4BBE6C5C-96E8-418F-8536-AD07993C6A5E}" dt="2025-07-17T06:30:43.152" v="208"/>
          <pc:sldLayoutMkLst>
            <pc:docMk/>
            <pc:sldMasterMk cId="1665326825" sldId="2147483660"/>
            <pc:sldLayoutMk cId="3136061804" sldId="2147483663"/>
          </pc:sldLayoutMkLst>
        </pc:sldLayoutChg>
        <pc:sldLayoutChg chg="setBg">
          <pc:chgData name="Evija Vectirāne" userId="1501be07-f417-4a1f-bfdf-ea9dc8626068" providerId="ADAL" clId="{4BBE6C5C-96E8-418F-8536-AD07993C6A5E}" dt="2025-07-17T06:30:43.152" v="208"/>
          <pc:sldLayoutMkLst>
            <pc:docMk/>
            <pc:sldMasterMk cId="1665326825" sldId="2147483660"/>
            <pc:sldLayoutMk cId="2031362379" sldId="2147483664"/>
          </pc:sldLayoutMkLst>
        </pc:sldLayoutChg>
        <pc:sldLayoutChg chg="setBg">
          <pc:chgData name="Evija Vectirāne" userId="1501be07-f417-4a1f-bfdf-ea9dc8626068" providerId="ADAL" clId="{4BBE6C5C-96E8-418F-8536-AD07993C6A5E}" dt="2025-07-17T06:30:43.152" v="208"/>
          <pc:sldLayoutMkLst>
            <pc:docMk/>
            <pc:sldMasterMk cId="1665326825" sldId="2147483660"/>
            <pc:sldLayoutMk cId="1559350009" sldId="2147483665"/>
          </pc:sldLayoutMkLst>
        </pc:sldLayoutChg>
        <pc:sldLayoutChg chg="setBg">
          <pc:chgData name="Evija Vectirāne" userId="1501be07-f417-4a1f-bfdf-ea9dc8626068" providerId="ADAL" clId="{4BBE6C5C-96E8-418F-8536-AD07993C6A5E}" dt="2025-07-17T06:30:43.152" v="208"/>
          <pc:sldLayoutMkLst>
            <pc:docMk/>
            <pc:sldMasterMk cId="1665326825" sldId="2147483660"/>
            <pc:sldLayoutMk cId="1824315186" sldId="2147483666"/>
          </pc:sldLayoutMkLst>
        </pc:sldLayoutChg>
        <pc:sldLayoutChg chg="setBg">
          <pc:chgData name="Evija Vectirāne" userId="1501be07-f417-4a1f-bfdf-ea9dc8626068" providerId="ADAL" clId="{4BBE6C5C-96E8-418F-8536-AD07993C6A5E}" dt="2025-07-17T06:30:43.152" v="208"/>
          <pc:sldLayoutMkLst>
            <pc:docMk/>
            <pc:sldMasterMk cId="1665326825" sldId="2147483660"/>
            <pc:sldLayoutMk cId="2927675159" sldId="2147483667"/>
          </pc:sldLayoutMkLst>
        </pc:sldLayoutChg>
        <pc:sldLayoutChg chg="setBg">
          <pc:chgData name="Evija Vectirāne" userId="1501be07-f417-4a1f-bfdf-ea9dc8626068" providerId="ADAL" clId="{4BBE6C5C-96E8-418F-8536-AD07993C6A5E}" dt="2025-07-17T06:30:43.152" v="208"/>
          <pc:sldLayoutMkLst>
            <pc:docMk/>
            <pc:sldMasterMk cId="1665326825" sldId="2147483660"/>
            <pc:sldLayoutMk cId="1674983604" sldId="2147483668"/>
          </pc:sldLayoutMkLst>
        </pc:sldLayoutChg>
        <pc:sldLayoutChg chg="setBg">
          <pc:chgData name="Evija Vectirāne" userId="1501be07-f417-4a1f-bfdf-ea9dc8626068" providerId="ADAL" clId="{4BBE6C5C-96E8-418F-8536-AD07993C6A5E}" dt="2025-07-17T06:30:43.152" v="208"/>
          <pc:sldLayoutMkLst>
            <pc:docMk/>
            <pc:sldMasterMk cId="1665326825" sldId="2147483660"/>
            <pc:sldLayoutMk cId="872014218" sldId="2147483669"/>
          </pc:sldLayoutMkLst>
        </pc:sldLayoutChg>
        <pc:sldLayoutChg chg="setBg">
          <pc:chgData name="Evija Vectirāne" userId="1501be07-f417-4a1f-bfdf-ea9dc8626068" providerId="ADAL" clId="{4BBE6C5C-96E8-418F-8536-AD07993C6A5E}" dt="2025-07-17T06:30:43.152" v="208"/>
          <pc:sldLayoutMkLst>
            <pc:docMk/>
            <pc:sldMasterMk cId="1665326825" sldId="2147483660"/>
            <pc:sldLayoutMk cId="2064909608" sldId="2147483670"/>
          </pc:sldLayoutMkLst>
        </pc:sldLayoutChg>
        <pc:sldLayoutChg chg="setBg">
          <pc:chgData name="Evija Vectirāne" userId="1501be07-f417-4a1f-bfdf-ea9dc8626068" providerId="ADAL" clId="{4BBE6C5C-96E8-418F-8536-AD07993C6A5E}" dt="2025-07-17T06:30:43.152" v="208"/>
          <pc:sldLayoutMkLst>
            <pc:docMk/>
            <pc:sldMasterMk cId="1665326825" sldId="2147483660"/>
            <pc:sldLayoutMk cId="1399697994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700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0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69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3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06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6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lv-LV"/>
              <a:t>Noklikšķiniet, lai rediģētu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5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1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7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8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01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CAD085-E8A6-8845-BD4E-CB4CCA059FC4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32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t>Aizkraukles novada ģimenes ārstu prakses pārskats</a:t>
            </a:r>
          </a:p>
        </p:txBody>
      </p:sp>
      <p:pic>
        <p:nvPicPr>
          <p:cNvPr id="6" name="Attēls 5" descr="Attēls, kurā ir simbols">
            <a:extLst>
              <a:ext uri="{FF2B5EF4-FFF2-40B4-BE49-F238E27FC236}">
                <a16:creationId xmlns:a16="http://schemas.microsoft.com/office/drawing/2014/main" id="{BFDB7722-8F90-AB01-9BCE-A2B86F884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040" y="5197182"/>
            <a:ext cx="838360" cy="988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0">
            <a:extLst>
              <a:ext uri="{FF2B5EF4-FFF2-40B4-BE49-F238E27FC236}">
                <a16:creationId xmlns:a16="http://schemas.microsoft.com/office/drawing/2014/main" id="{C23416DF-B283-4D9F-A625-146552CA9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v-LV"/>
          </a:p>
        </p:txBody>
      </p:sp>
      <p:sp>
        <p:nvSpPr>
          <p:cNvPr id="41" name="Oval 5">
            <a:extLst>
              <a:ext uri="{FF2B5EF4-FFF2-40B4-BE49-F238E27FC236}">
                <a16:creationId xmlns:a16="http://schemas.microsoft.com/office/drawing/2014/main" id="{73834904-4D9B-41F7-8DA6-0709FD9F7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v-LV"/>
          </a:p>
        </p:txBody>
      </p:sp>
      <p:cxnSp>
        <p:nvCxnSpPr>
          <p:cNvPr id="42" name="Straight Connector 14">
            <a:extLst>
              <a:ext uri="{FF2B5EF4-FFF2-40B4-BE49-F238E27FC236}">
                <a16:creationId xmlns:a16="http://schemas.microsoft.com/office/drawing/2014/main" id="{C00D1207-ECAF-48E9-8834-2CE4D2198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16">
            <a:extLst>
              <a:ext uri="{FF2B5EF4-FFF2-40B4-BE49-F238E27FC236}">
                <a16:creationId xmlns:a16="http://schemas.microsoft.com/office/drawing/2014/main" id="{1D2E3C52-528A-4049-BCAA-5460756BC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9144000" cy="2298032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89FA36FA-6A88-31A9-345A-D9B0FB9F6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000" spc="200">
                <a:solidFill>
                  <a:srgbClr val="FFFFFF"/>
                </a:solidFill>
              </a:rPr>
              <a:t>ĢĀ prakses vietas kartē</a:t>
            </a:r>
          </a:p>
        </p:txBody>
      </p:sp>
      <p:sp useBgFill="1">
        <p:nvSpPr>
          <p:cNvPr id="45" name="Rectangle 18">
            <a:extLst>
              <a:ext uri="{FF2B5EF4-FFF2-40B4-BE49-F238E27FC236}">
                <a16:creationId xmlns:a16="http://schemas.microsoft.com/office/drawing/2014/main" id="{CD5B542C-8183-4445-AF4D-B23AAE329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20">
            <a:extLst>
              <a:ext uri="{FF2B5EF4-FFF2-40B4-BE49-F238E27FC236}">
                <a16:creationId xmlns:a16="http://schemas.microsoft.com/office/drawing/2014/main" id="{84ED9B5A-5577-4CA5-97AA-0E5E2EA97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5105" y="822682"/>
            <a:ext cx="0" cy="29260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22">
            <a:extLst>
              <a:ext uri="{FF2B5EF4-FFF2-40B4-BE49-F238E27FC236}">
                <a16:creationId xmlns:a16="http://schemas.microsoft.com/office/drawing/2014/main" id="{2724283B-587C-4A0E-A50E-B8914975B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Attēls 50" descr="Attēls, kurā ir simbols">
            <a:extLst>
              <a:ext uri="{FF2B5EF4-FFF2-40B4-BE49-F238E27FC236}">
                <a16:creationId xmlns:a16="http://schemas.microsoft.com/office/drawing/2014/main" id="{7D44FC35-5618-A13F-1F45-BF36B8831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390" y="5045156"/>
            <a:ext cx="1059891" cy="1250609"/>
          </a:xfrm>
          <a:prstGeom prst="rect">
            <a:avLst/>
          </a:prstGeom>
        </p:spPr>
      </p:pic>
      <p:pic>
        <p:nvPicPr>
          <p:cNvPr id="4" name="Attēls 3" descr="Attēls, kurā ir teksts, karte, atlants&#10;&#10;Mākslīgā intelekta ģenerēts saturs var būt nepareizs.">
            <a:extLst>
              <a:ext uri="{FF2B5EF4-FFF2-40B4-BE49-F238E27FC236}">
                <a16:creationId xmlns:a16="http://schemas.microsoft.com/office/drawing/2014/main" id="{7B610290-24C5-7B32-4AED-D600B00EE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512" y="89187"/>
            <a:ext cx="6030974" cy="441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52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">
            <a:extLst>
              <a:ext uri="{FF2B5EF4-FFF2-40B4-BE49-F238E27FC236}">
                <a16:creationId xmlns:a16="http://schemas.microsoft.com/office/drawing/2014/main" id="{C23416DF-B283-4D9F-A625-146552CA9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v-LV"/>
          </a:p>
        </p:txBody>
      </p:sp>
      <p:sp>
        <p:nvSpPr>
          <p:cNvPr id="22" name="Oval 5">
            <a:extLst>
              <a:ext uri="{FF2B5EF4-FFF2-40B4-BE49-F238E27FC236}">
                <a16:creationId xmlns:a16="http://schemas.microsoft.com/office/drawing/2014/main" id="{73834904-4D9B-41F7-8DA6-0709FD9F7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v-LV"/>
          </a:p>
        </p:txBody>
      </p:sp>
      <p:cxnSp>
        <p:nvCxnSpPr>
          <p:cNvPr id="24" name="Straight Connector 14">
            <a:extLst>
              <a:ext uri="{FF2B5EF4-FFF2-40B4-BE49-F238E27FC236}">
                <a16:creationId xmlns:a16="http://schemas.microsoft.com/office/drawing/2014/main" id="{C00D1207-ECAF-48E9-8834-2CE4D2198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6">
            <a:extLst>
              <a:ext uri="{FF2B5EF4-FFF2-40B4-BE49-F238E27FC236}">
                <a16:creationId xmlns:a16="http://schemas.microsoft.com/office/drawing/2014/main" id="{1D2E3C52-528A-4049-BCAA-5460756BC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9144000" cy="2298032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000" spc="200">
                <a:solidFill>
                  <a:srgbClr val="FFFFFF"/>
                </a:solidFill>
              </a:rPr>
              <a:t>Pacientu</a:t>
            </a:r>
            <a:r>
              <a:rPr lang="en-US" sz="5000" spc="200" dirty="0">
                <a:solidFill>
                  <a:srgbClr val="FFFFFF"/>
                </a:solidFill>
              </a:rPr>
              <a:t> </a:t>
            </a:r>
            <a:r>
              <a:rPr lang="en-US" sz="5000" spc="200">
                <a:solidFill>
                  <a:srgbClr val="FFFFFF"/>
                </a:solidFill>
              </a:rPr>
              <a:t>skaits</a:t>
            </a:r>
            <a:r>
              <a:rPr lang="en-US" sz="5000" spc="200" dirty="0">
                <a:solidFill>
                  <a:srgbClr val="FFFFFF"/>
                </a:solidFill>
              </a:rPr>
              <a:t> </a:t>
            </a:r>
            <a:r>
              <a:rPr lang="en-US" sz="5000" spc="200">
                <a:solidFill>
                  <a:srgbClr val="FFFFFF"/>
                </a:solidFill>
              </a:rPr>
              <a:t>katram</a:t>
            </a:r>
            <a:r>
              <a:rPr lang="en-US" sz="5000" spc="200" dirty="0">
                <a:solidFill>
                  <a:srgbClr val="FFFFFF"/>
                </a:solidFill>
              </a:rPr>
              <a:t> </a:t>
            </a:r>
            <a:r>
              <a:rPr lang="en-US" sz="5000" spc="200">
                <a:solidFill>
                  <a:srgbClr val="FFFFFF"/>
                </a:solidFill>
              </a:rPr>
              <a:t>ārstam</a:t>
            </a:r>
            <a:endParaRPr lang="en-US" sz="5000" spc="200" dirty="0">
              <a:solidFill>
                <a:srgbClr val="FFFFFF"/>
              </a:solidFill>
            </a:endParaRPr>
          </a:p>
        </p:txBody>
      </p:sp>
      <p:sp useBgFill="1">
        <p:nvSpPr>
          <p:cNvPr id="26" name="Rectangle 18">
            <a:extLst>
              <a:ext uri="{FF2B5EF4-FFF2-40B4-BE49-F238E27FC236}">
                <a16:creationId xmlns:a16="http://schemas.microsoft.com/office/drawing/2014/main" id="{CD5B542C-8183-4445-AF4D-B23AAE329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4ED9B5A-5577-4CA5-97AA-0E5E2EA97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5105" y="822682"/>
            <a:ext cx="0" cy="29260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724283B-587C-4A0E-A50E-B8914975B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ttēls 6" descr="Attēls, kurā ir simbols">
            <a:extLst>
              <a:ext uri="{FF2B5EF4-FFF2-40B4-BE49-F238E27FC236}">
                <a16:creationId xmlns:a16="http://schemas.microsoft.com/office/drawing/2014/main" id="{EBF22754-E2B6-EA8C-7DE8-AED3DE9E2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390" y="5045156"/>
            <a:ext cx="1059891" cy="1250609"/>
          </a:xfrm>
          <a:prstGeom prst="rect">
            <a:avLst/>
          </a:prstGeom>
        </p:spPr>
      </p:pic>
      <p:pic>
        <p:nvPicPr>
          <p:cNvPr id="6" name="Picture 2" descr="patients_by_territory.png">
            <a:extLst>
              <a:ext uri="{FF2B5EF4-FFF2-40B4-BE49-F238E27FC236}">
                <a16:creationId xmlns:a16="http://schemas.microsoft.com/office/drawing/2014/main" id="{6E88564B-FC28-906C-C3E0-7F0B4FDED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70" y="324812"/>
            <a:ext cx="7911660" cy="395583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7">
            <a:extLst>
              <a:ext uri="{FF2B5EF4-FFF2-40B4-BE49-F238E27FC236}">
                <a16:creationId xmlns:a16="http://schemas.microsoft.com/office/drawing/2014/main" id="{C23416DF-B283-4D9F-A625-146552CA9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v-LV"/>
          </a:p>
        </p:txBody>
      </p:sp>
      <p:sp>
        <p:nvSpPr>
          <p:cNvPr id="27" name="Oval 5">
            <a:extLst>
              <a:ext uri="{FF2B5EF4-FFF2-40B4-BE49-F238E27FC236}">
                <a16:creationId xmlns:a16="http://schemas.microsoft.com/office/drawing/2014/main" id="{73834904-4D9B-41F7-8DA6-0709FD9F7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v-LV"/>
          </a:p>
        </p:txBody>
      </p:sp>
      <p:cxnSp>
        <p:nvCxnSpPr>
          <p:cNvPr id="29" name="Straight Connector 31">
            <a:extLst>
              <a:ext uri="{FF2B5EF4-FFF2-40B4-BE49-F238E27FC236}">
                <a16:creationId xmlns:a16="http://schemas.microsoft.com/office/drawing/2014/main" id="{C00D1207-ECAF-48E9-8834-2CE4D2198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3">
            <a:extLst>
              <a:ext uri="{FF2B5EF4-FFF2-40B4-BE49-F238E27FC236}">
                <a16:creationId xmlns:a16="http://schemas.microsoft.com/office/drawing/2014/main" id="{1D2E3C52-528A-4049-BCAA-5460756BC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9144000" cy="2298032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000" spc="200">
                <a:solidFill>
                  <a:srgbClr val="FFFFFF"/>
                </a:solidFill>
              </a:rPr>
              <a:t>Bērnu īpatsvars (%) katram ārstam</a:t>
            </a:r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CD5B542C-8183-4445-AF4D-B23AAE329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4ED9B5A-5577-4CA5-97AA-0E5E2EA97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5105" y="822682"/>
            <a:ext cx="0" cy="29260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724283B-587C-4A0E-A50E-B8914975B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Attēls 32" descr="Attēls, kurā ir simbols">
            <a:extLst>
              <a:ext uri="{FF2B5EF4-FFF2-40B4-BE49-F238E27FC236}">
                <a16:creationId xmlns:a16="http://schemas.microsoft.com/office/drawing/2014/main" id="{2AC7C9AB-C6AE-FDFD-C6D3-38D5E98F7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390" y="5045156"/>
            <a:ext cx="1059891" cy="1250609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024" y="562235"/>
            <a:ext cx="6246876" cy="36231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C23416DF-B283-4D9F-A625-146552CA9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v-LV"/>
          </a:p>
        </p:txBody>
      </p:sp>
      <p:sp>
        <p:nvSpPr>
          <p:cNvPr id="28" name="Oval 5">
            <a:extLst>
              <a:ext uri="{FF2B5EF4-FFF2-40B4-BE49-F238E27FC236}">
                <a16:creationId xmlns:a16="http://schemas.microsoft.com/office/drawing/2014/main" id="{73834904-4D9B-41F7-8DA6-0709FD9F7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v-LV"/>
          </a:p>
        </p:txBody>
      </p:sp>
      <p:cxnSp>
        <p:nvCxnSpPr>
          <p:cNvPr id="29" name="Straight Connector 13">
            <a:extLst>
              <a:ext uri="{FF2B5EF4-FFF2-40B4-BE49-F238E27FC236}">
                <a16:creationId xmlns:a16="http://schemas.microsoft.com/office/drawing/2014/main" id="{C00D1207-ECAF-48E9-8834-2CE4D2198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15">
            <a:extLst>
              <a:ext uri="{FF2B5EF4-FFF2-40B4-BE49-F238E27FC236}">
                <a16:creationId xmlns:a16="http://schemas.microsoft.com/office/drawing/2014/main" id="{1D2E3C52-528A-4049-BCAA-5460756BC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9144000" cy="2298032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000" spc="200">
                <a:solidFill>
                  <a:srgbClr val="FFFFFF"/>
                </a:solidFill>
              </a:rPr>
              <a:t>Ārstu vecuma sadalījums (65+)</a:t>
            </a:r>
          </a:p>
        </p:txBody>
      </p:sp>
      <p:sp useBgFill="1">
        <p:nvSpPr>
          <p:cNvPr id="31" name="Rectangle 17">
            <a:extLst>
              <a:ext uri="{FF2B5EF4-FFF2-40B4-BE49-F238E27FC236}">
                <a16:creationId xmlns:a16="http://schemas.microsoft.com/office/drawing/2014/main" id="{CD5B542C-8183-4445-AF4D-B23AAE329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4ED9B5A-5577-4CA5-97AA-0E5E2EA97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5105" y="822682"/>
            <a:ext cx="0" cy="29260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21">
            <a:extLst>
              <a:ext uri="{FF2B5EF4-FFF2-40B4-BE49-F238E27FC236}">
                <a16:creationId xmlns:a16="http://schemas.microsoft.com/office/drawing/2014/main" id="{2724283B-587C-4A0E-A50E-B8914975B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650" y="205547"/>
            <a:ext cx="4058910" cy="4319767"/>
          </a:xfrm>
          <a:prstGeom prst="rect">
            <a:avLst/>
          </a:prstGeom>
        </p:spPr>
      </p:pic>
      <p:pic>
        <p:nvPicPr>
          <p:cNvPr id="6" name="Attēls 5" descr="Attēls, kurā ir simbols">
            <a:extLst>
              <a:ext uri="{FF2B5EF4-FFF2-40B4-BE49-F238E27FC236}">
                <a16:creationId xmlns:a16="http://schemas.microsoft.com/office/drawing/2014/main" id="{1BBF1592-3057-BDDB-67D0-2C193B85C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390" y="5045156"/>
            <a:ext cx="1059891" cy="12506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v-LV"/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v-LV"/>
          </a:p>
        </p:txBody>
      </p:sp>
      <p:cxnSp>
        <p:nvCxnSpPr>
          <p:cNvPr id="20" name="Straight Connector 11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42DD0C21-8FEE-4C18-8789-CC8ABE206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A4B51757-7607-4CEA-A0EE-3C5BDC2C1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9141714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0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Plānotie līgumu pārtraukšanas gadi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964" y="640080"/>
            <a:ext cx="3995718" cy="3306457"/>
          </a:xfrm>
          <a:prstGeom prst="rect">
            <a:avLst/>
          </a:prstGeom>
        </p:spPr>
      </p:pic>
      <p:cxnSp>
        <p:nvCxnSpPr>
          <p:cNvPr id="24" name="Straight Connector 17">
            <a:extLst>
              <a:ext uri="{FF2B5EF4-FFF2-40B4-BE49-F238E27FC236}">
                <a16:creationId xmlns:a16="http://schemas.microsoft.com/office/drawing/2014/main" id="{FEF39256-F095-41C8-8707-6C1A665E8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304880" y="5220212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Attēls 24" descr="Attēls, kurā ir simbols">
            <a:extLst>
              <a:ext uri="{FF2B5EF4-FFF2-40B4-BE49-F238E27FC236}">
                <a16:creationId xmlns:a16="http://schemas.microsoft.com/office/drawing/2014/main" id="{2A70A1D1-122A-9C21-50FB-F3FBFA96F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390" y="5045156"/>
            <a:ext cx="1059891" cy="12506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v-LV"/>
          </a:p>
        </p:txBody>
      </p:sp>
      <p:sp>
        <p:nvSpPr>
          <p:cNvPr id="18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v-LV"/>
          </a:p>
        </p:txBody>
      </p: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12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1544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88505" y="1814574"/>
            <a:ext cx="5570417" cy="3228207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v-LV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1444" y="620720"/>
            <a:ext cx="5492423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0845699E-C988-4CDF-C2CC-11C9815F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918" y="1105351"/>
            <a:ext cx="4765475" cy="30239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spc="200">
                <a:solidFill>
                  <a:srgbClr val="FFFFFF"/>
                </a:solidFill>
              </a:rPr>
              <a:t>PALDIES PAR UZMANĪBU! </a:t>
            </a:r>
          </a:p>
        </p:txBody>
      </p:sp>
      <p:cxnSp>
        <p:nvCxnSpPr>
          <p:cNvPr id="25" name="Straight Connector 18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32199" y="4214336"/>
            <a:ext cx="38404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000" y="-2"/>
            <a:ext cx="123444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7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ālis">
  <a:themeElements>
    <a:clrScheme name="Integrāl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ālis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āli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33</Words>
  <Application>Microsoft Office PowerPoint</Application>
  <PresentationFormat>Slaidrāde ekrānā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7</vt:i4>
      </vt:variant>
    </vt:vector>
  </HeadingPairs>
  <TitlesOfParts>
    <vt:vector size="11" baseType="lpstr">
      <vt:lpstr>Tw Cen MT</vt:lpstr>
      <vt:lpstr>Tw Cen MT Condensed</vt:lpstr>
      <vt:lpstr>Wingdings 3</vt:lpstr>
      <vt:lpstr>Integrālis</vt:lpstr>
      <vt:lpstr>Aizkraukles novada ģimenes ārstu prakses pārskats</vt:lpstr>
      <vt:lpstr>ĢĀ prakses vietas kartē</vt:lpstr>
      <vt:lpstr>Pacientu skaits katram ārstam</vt:lpstr>
      <vt:lpstr>Bērnu īpatsvars (%) katram ārstam</vt:lpstr>
      <vt:lpstr>Ārstu vecuma sadalījums (65+)</vt:lpstr>
      <vt:lpstr>Plānotie līgumu pārtraukšanas gadi</vt:lpstr>
      <vt:lpstr>PALDIES PAR UZMANĪBU!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Evija Vectirāne</dc:creator>
  <cp:keywords/>
  <dc:description>generated using python-pptx</dc:description>
  <cp:lastModifiedBy>Evija Vectirāne</cp:lastModifiedBy>
  <cp:revision>2</cp:revision>
  <dcterms:created xsi:type="dcterms:W3CDTF">2013-01-27T09:14:16Z</dcterms:created>
  <dcterms:modified xsi:type="dcterms:W3CDTF">2025-07-17T06:33:24Z</dcterms:modified>
  <cp:category/>
</cp:coreProperties>
</file>