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90" r:id="rId3"/>
    <p:sldId id="257" r:id="rId4"/>
    <p:sldId id="258" r:id="rId5"/>
    <p:sldId id="259" r:id="rId6"/>
    <p:sldId id="260" r:id="rId7"/>
    <p:sldId id="261" r:id="rId8"/>
    <p:sldId id="263" r:id="rId9"/>
    <p:sldId id="262"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9" r:id="rId23"/>
    <p:sldId id="276" r:id="rId24"/>
    <p:sldId id="277" r:id="rId25"/>
    <p:sldId id="281" r:id="rId26"/>
    <p:sldId id="282" r:id="rId27"/>
    <p:sldId id="283" r:id="rId28"/>
    <p:sldId id="284" r:id="rId29"/>
    <p:sldId id="286" r:id="rId30"/>
    <p:sldId id="287" r:id="rId31"/>
    <p:sldId id="288" r:id="rId32"/>
    <p:sldId id="289" r:id="rId33"/>
    <p:sldId id="291" r:id="rId34"/>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6EE730-66F7-4951-90DA-A19987998D13}" v="222" dt="2025-08-13T10:44:45.872"/>
  </p1510:revLst>
</p1510:revInfo>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dvarts Pāvulēns" userId="4656e6b0-1ea6-4391-a27c-8c858f3ccdd4" providerId="ADAL" clId="{F06EE730-66F7-4951-90DA-A19987998D13}"/>
    <pc:docChg chg="undo redo custSel addSld delSld modSld modMainMaster">
      <pc:chgData name="Edvarts Pāvulēns" userId="4656e6b0-1ea6-4391-a27c-8c858f3ccdd4" providerId="ADAL" clId="{F06EE730-66F7-4951-90DA-A19987998D13}" dt="2025-08-13T10:52:42.682" v="5987" actId="47"/>
      <pc:docMkLst>
        <pc:docMk/>
      </pc:docMkLst>
      <pc:sldChg chg="addSp delSp modSp mod setBg">
        <pc:chgData name="Edvarts Pāvulēns" userId="4656e6b0-1ea6-4391-a27c-8c858f3ccdd4" providerId="ADAL" clId="{F06EE730-66F7-4951-90DA-A19987998D13}" dt="2025-08-13T08:29:00.697" v="5512" actId="167"/>
        <pc:sldMkLst>
          <pc:docMk/>
          <pc:sldMk cId="4208289208" sldId="256"/>
        </pc:sldMkLst>
        <pc:spChg chg="mod">
          <ac:chgData name="Edvarts Pāvulēns" userId="4656e6b0-1ea6-4391-a27c-8c858f3ccdd4" providerId="ADAL" clId="{F06EE730-66F7-4951-90DA-A19987998D13}" dt="2025-08-12T07:26:57.225" v="4626" actId="26606"/>
          <ac:spMkLst>
            <pc:docMk/>
            <pc:sldMk cId="4208289208" sldId="256"/>
            <ac:spMk id="2" creationId="{B6333264-6865-0B65-8B46-097FBFB9B042}"/>
          </ac:spMkLst>
        </pc:spChg>
        <pc:spChg chg="mod">
          <ac:chgData name="Edvarts Pāvulēns" userId="4656e6b0-1ea6-4391-a27c-8c858f3ccdd4" providerId="ADAL" clId="{F06EE730-66F7-4951-90DA-A19987998D13}" dt="2025-08-12T07:26:57.225" v="4626" actId="26606"/>
          <ac:spMkLst>
            <pc:docMk/>
            <pc:sldMk cId="4208289208" sldId="256"/>
            <ac:spMk id="3" creationId="{3040A213-8958-AC68-4E91-6CE322AB243C}"/>
          </ac:spMkLst>
        </pc:spChg>
        <pc:spChg chg="add mod ord">
          <ac:chgData name="Edvarts Pāvulēns" userId="4656e6b0-1ea6-4391-a27c-8c858f3ccdd4" providerId="ADAL" clId="{F06EE730-66F7-4951-90DA-A19987998D13}" dt="2025-08-13T08:29:00.697" v="5512" actId="167"/>
          <ac:spMkLst>
            <pc:docMk/>
            <pc:sldMk cId="4208289208" sldId="256"/>
            <ac:spMk id="4" creationId="{D04FD5AC-66DB-8581-3483-3E40BCDAAC0F}"/>
          </ac:spMkLst>
        </pc:spChg>
        <pc:spChg chg="add del">
          <ac:chgData name="Edvarts Pāvulēns" userId="4656e6b0-1ea6-4391-a27c-8c858f3ccdd4" providerId="ADAL" clId="{F06EE730-66F7-4951-90DA-A19987998D13}" dt="2025-08-12T07:26:57.225" v="4626" actId="26606"/>
          <ac:spMkLst>
            <pc:docMk/>
            <pc:sldMk cId="4208289208" sldId="256"/>
            <ac:spMk id="8" creationId="{C7D023E4-8DE1-436E-9847-ED6A4B4B04FD}"/>
          </ac:spMkLst>
        </pc:spChg>
        <pc:grpChg chg="add del">
          <ac:chgData name="Edvarts Pāvulēns" userId="4656e6b0-1ea6-4391-a27c-8c858f3ccdd4" providerId="ADAL" clId="{F06EE730-66F7-4951-90DA-A19987998D13}" dt="2025-08-12T07:26:57.225" v="4626" actId="26606"/>
          <ac:grpSpMkLst>
            <pc:docMk/>
            <pc:sldMk cId="4208289208" sldId="256"/>
            <ac:grpSpMk id="10" creationId="{1FEC590B-3306-47E9-BD67-97F3F76169A4}"/>
          </ac:grpSpMkLst>
        </pc:grpChg>
        <pc:grpChg chg="add del">
          <ac:chgData name="Edvarts Pāvulēns" userId="4656e6b0-1ea6-4391-a27c-8c858f3ccdd4" providerId="ADAL" clId="{F06EE730-66F7-4951-90DA-A19987998D13}" dt="2025-08-12T07:26:57.225" v="4626" actId="26606"/>
          <ac:grpSpMkLst>
            <pc:docMk/>
            <pc:sldMk cId="4208289208" sldId="256"/>
            <ac:grpSpMk id="14" creationId="{A47AAF5E-1692-48C9-98FB-6432BF0BC4F7}"/>
          </ac:grpSpMkLst>
        </pc:grpChg>
      </pc:sldChg>
      <pc:sldChg chg="addSp delSp modSp mod setBg delDesignElem chgLayout">
        <pc:chgData name="Edvarts Pāvulēns" userId="4656e6b0-1ea6-4391-a27c-8c858f3ccdd4" providerId="ADAL" clId="{F06EE730-66F7-4951-90DA-A19987998D13}" dt="2025-08-13T10:42:02.191" v="5833" actId="21"/>
        <pc:sldMkLst>
          <pc:docMk/>
          <pc:sldMk cId="4117469088" sldId="257"/>
        </pc:sldMkLst>
        <pc:spChg chg="mod ord">
          <ac:chgData name="Edvarts Pāvulēns" userId="4656e6b0-1ea6-4391-a27c-8c858f3ccdd4" providerId="ADAL" clId="{F06EE730-66F7-4951-90DA-A19987998D13}" dt="2025-08-12T07:26:53.160" v="4624" actId="26606"/>
          <ac:spMkLst>
            <pc:docMk/>
            <pc:sldMk cId="4117469088" sldId="257"/>
            <ac:spMk id="2" creationId="{6A00712E-2CC4-1453-7E3A-33A27472EC3C}"/>
          </ac:spMkLst>
        </pc:spChg>
        <pc:spChg chg="add mod ord">
          <ac:chgData name="Edvarts Pāvulēns" userId="4656e6b0-1ea6-4391-a27c-8c858f3ccdd4" providerId="ADAL" clId="{F06EE730-66F7-4951-90DA-A19987998D13}" dt="2025-08-13T08:28:57.630" v="5510" actId="167"/>
          <ac:spMkLst>
            <pc:docMk/>
            <pc:sldMk cId="4117469088" sldId="257"/>
            <ac:spMk id="3" creationId="{7AC84593-C660-E55A-2B27-D68C6E5253F7}"/>
          </ac:spMkLst>
        </pc:spChg>
        <pc:spChg chg="add del mod">
          <ac:chgData name="Edvarts Pāvulēns" userId="4656e6b0-1ea6-4391-a27c-8c858f3ccdd4" providerId="ADAL" clId="{F06EE730-66F7-4951-90DA-A19987998D13}" dt="2025-08-13T10:42:02.191" v="5833" actId="21"/>
          <ac:spMkLst>
            <pc:docMk/>
            <pc:sldMk cId="4117469088" sldId="257"/>
            <ac:spMk id="4" creationId="{ED5259AE-1352-AE79-214C-89A5325C6454}"/>
          </ac:spMkLst>
        </pc:spChg>
        <pc:spChg chg="add del">
          <ac:chgData name="Edvarts Pāvulēns" userId="4656e6b0-1ea6-4391-a27c-8c858f3ccdd4" providerId="ADAL" clId="{F06EE730-66F7-4951-90DA-A19987998D13}" dt="2025-08-12T07:26:53.160" v="4624" actId="26606"/>
          <ac:spMkLst>
            <pc:docMk/>
            <pc:sldMk cId="4117469088" sldId="257"/>
            <ac:spMk id="10" creationId="{1D63C574-BFD2-41A1-A567-B0C3CC7FDD4F}"/>
          </ac:spMkLst>
        </pc:spChg>
        <pc:spChg chg="add del">
          <ac:chgData name="Edvarts Pāvulēns" userId="4656e6b0-1ea6-4391-a27c-8c858f3ccdd4" providerId="ADAL" clId="{F06EE730-66F7-4951-90DA-A19987998D13}" dt="2025-08-12T07:26:53.160" v="4624" actId="26606"/>
          <ac:spMkLst>
            <pc:docMk/>
            <pc:sldMk cId="4117469088" sldId="257"/>
            <ac:spMk id="12" creationId="{E2A46BAB-8C31-42B2-90E8-B26DD3E81D37}"/>
          </ac:spMkLst>
        </pc:spChg>
        <pc:grpChg chg="add del">
          <ac:chgData name="Edvarts Pāvulēns" userId="4656e6b0-1ea6-4391-a27c-8c858f3ccdd4" providerId="ADAL" clId="{F06EE730-66F7-4951-90DA-A19987998D13}" dt="2025-08-12T07:26:53.160" v="4624" actId="26606"/>
          <ac:grpSpMkLst>
            <pc:docMk/>
            <pc:sldMk cId="4117469088" sldId="257"/>
            <ac:grpSpMk id="14" creationId="{B3F7A3C7-0737-4E57-B30E-8EEFE638B401}"/>
          </ac:grpSpMkLst>
        </pc:grpChg>
        <pc:grpChg chg="add del">
          <ac:chgData name="Edvarts Pāvulēns" userId="4656e6b0-1ea6-4391-a27c-8c858f3ccdd4" providerId="ADAL" clId="{F06EE730-66F7-4951-90DA-A19987998D13}" dt="2025-08-12T07:26:53.160" v="4624" actId="26606"/>
          <ac:grpSpMkLst>
            <pc:docMk/>
            <pc:sldMk cId="4117469088" sldId="257"/>
            <ac:grpSpMk id="18" creationId="{43F5E015-E085-4624-B431-B42414448684}"/>
          </ac:grpSpMkLst>
        </pc:grpChg>
        <pc:graphicFrameChg chg="add mod ord">
          <ac:chgData name="Edvarts Pāvulēns" userId="4656e6b0-1ea6-4391-a27c-8c858f3ccdd4" providerId="ADAL" clId="{F06EE730-66F7-4951-90DA-A19987998D13}" dt="2025-08-13T08:29:06.464" v="5513"/>
          <ac:graphicFrameMkLst>
            <pc:docMk/>
            <pc:sldMk cId="4117469088" sldId="257"/>
            <ac:graphicFrameMk id="5" creationId="{943BC6F8-75BE-3FE6-D6B6-420DA0B07DE6}"/>
          </ac:graphicFrameMkLst>
        </pc:graphicFrameChg>
      </pc:sldChg>
      <pc:sldChg chg="addSp modSp mod">
        <pc:chgData name="Edvarts Pāvulēns" userId="4656e6b0-1ea6-4391-a27c-8c858f3ccdd4" providerId="ADAL" clId="{F06EE730-66F7-4951-90DA-A19987998D13}" dt="2025-08-13T08:28:53.690" v="5508" actId="167"/>
        <pc:sldMkLst>
          <pc:docMk/>
          <pc:sldMk cId="423853066" sldId="258"/>
        </pc:sldMkLst>
        <pc:spChg chg="mod">
          <ac:chgData name="Edvarts Pāvulēns" userId="4656e6b0-1ea6-4391-a27c-8c858f3ccdd4" providerId="ADAL" clId="{F06EE730-66F7-4951-90DA-A19987998D13}" dt="2025-08-12T07:05:42.692" v="3885" actId="20577"/>
          <ac:spMkLst>
            <pc:docMk/>
            <pc:sldMk cId="423853066" sldId="258"/>
            <ac:spMk id="2" creationId="{9660FA72-305B-EF6E-9831-4B2083530128}"/>
          </ac:spMkLst>
        </pc:spChg>
        <pc:spChg chg="add mod ord">
          <ac:chgData name="Edvarts Pāvulēns" userId="4656e6b0-1ea6-4391-a27c-8c858f3ccdd4" providerId="ADAL" clId="{F06EE730-66F7-4951-90DA-A19987998D13}" dt="2025-08-13T08:28:53.690" v="5508" actId="167"/>
          <ac:spMkLst>
            <pc:docMk/>
            <pc:sldMk cId="423853066" sldId="258"/>
            <ac:spMk id="3" creationId="{E6B67FEB-3E9A-85BE-70CB-AFBF94F9225F}"/>
          </ac:spMkLst>
        </pc:spChg>
        <pc:graphicFrameChg chg="add mod">
          <ac:chgData name="Edvarts Pāvulēns" userId="4656e6b0-1ea6-4391-a27c-8c858f3ccdd4" providerId="ADAL" clId="{F06EE730-66F7-4951-90DA-A19987998D13}" dt="2025-08-12T07:05:37.758" v="3878"/>
          <ac:graphicFrameMkLst>
            <pc:docMk/>
            <pc:sldMk cId="423853066" sldId="258"/>
            <ac:graphicFrameMk id="3" creationId="{9E0CBB54-B8ED-6339-C2C3-AB1DA082037E}"/>
          </ac:graphicFrameMkLst>
        </pc:graphicFrameChg>
        <pc:graphicFrameChg chg="mod modGraphic">
          <ac:chgData name="Edvarts Pāvulēns" userId="4656e6b0-1ea6-4391-a27c-8c858f3ccdd4" providerId="ADAL" clId="{F06EE730-66F7-4951-90DA-A19987998D13}" dt="2025-08-13T08:13:28.506" v="5345" actId="20577"/>
          <ac:graphicFrameMkLst>
            <pc:docMk/>
            <pc:sldMk cId="423853066" sldId="258"/>
            <ac:graphicFrameMk id="4" creationId="{E0AF835A-82FF-8803-A8FF-8A52726BB337}"/>
          </ac:graphicFrameMkLst>
        </pc:graphicFrameChg>
      </pc:sldChg>
      <pc:sldChg chg="addSp modSp mod">
        <pc:chgData name="Edvarts Pāvulēns" userId="4656e6b0-1ea6-4391-a27c-8c858f3ccdd4" providerId="ADAL" clId="{F06EE730-66F7-4951-90DA-A19987998D13}" dt="2025-08-13T08:28:51.371" v="5506" actId="167"/>
        <pc:sldMkLst>
          <pc:docMk/>
          <pc:sldMk cId="1599341098" sldId="259"/>
        </pc:sldMkLst>
        <pc:spChg chg="mod">
          <ac:chgData name="Edvarts Pāvulēns" userId="4656e6b0-1ea6-4391-a27c-8c858f3ccdd4" providerId="ADAL" clId="{F06EE730-66F7-4951-90DA-A19987998D13}" dt="2025-08-11T11:50:25.061" v="41" actId="20577"/>
          <ac:spMkLst>
            <pc:docMk/>
            <pc:sldMk cId="1599341098" sldId="259"/>
            <ac:spMk id="2" creationId="{B363C6D8-6EE4-88E1-0401-D0AB5AF28EB5}"/>
          </ac:spMkLst>
        </pc:spChg>
        <pc:spChg chg="mod">
          <ac:chgData name="Edvarts Pāvulēns" userId="4656e6b0-1ea6-4391-a27c-8c858f3ccdd4" providerId="ADAL" clId="{F06EE730-66F7-4951-90DA-A19987998D13}" dt="2025-08-12T07:07:37.227" v="3963" actId="6549"/>
          <ac:spMkLst>
            <pc:docMk/>
            <pc:sldMk cId="1599341098" sldId="259"/>
            <ac:spMk id="3" creationId="{992C52DF-7A03-0798-B039-BD180059AC7A}"/>
          </ac:spMkLst>
        </pc:spChg>
        <pc:spChg chg="add mod ord">
          <ac:chgData name="Edvarts Pāvulēns" userId="4656e6b0-1ea6-4391-a27c-8c858f3ccdd4" providerId="ADAL" clId="{F06EE730-66F7-4951-90DA-A19987998D13}" dt="2025-08-13T08:28:51.371" v="5506" actId="167"/>
          <ac:spMkLst>
            <pc:docMk/>
            <pc:sldMk cId="1599341098" sldId="259"/>
            <ac:spMk id="4" creationId="{06516AD6-D214-9BAC-6944-2577CE130EF3}"/>
          </ac:spMkLst>
        </pc:spChg>
      </pc:sldChg>
      <pc:sldChg chg="addSp modSp new mod">
        <pc:chgData name="Edvarts Pāvulēns" userId="4656e6b0-1ea6-4391-a27c-8c858f3ccdd4" providerId="ADAL" clId="{F06EE730-66F7-4951-90DA-A19987998D13}" dt="2025-08-13T10:50:53.012" v="5967" actId="20577"/>
        <pc:sldMkLst>
          <pc:docMk/>
          <pc:sldMk cId="1000634951" sldId="260"/>
        </pc:sldMkLst>
        <pc:spChg chg="mod">
          <ac:chgData name="Edvarts Pāvulēns" userId="4656e6b0-1ea6-4391-a27c-8c858f3ccdd4" providerId="ADAL" clId="{F06EE730-66F7-4951-90DA-A19987998D13}" dt="2025-08-11T11:52:15.802" v="74" actId="20577"/>
          <ac:spMkLst>
            <pc:docMk/>
            <pc:sldMk cId="1000634951" sldId="260"/>
            <ac:spMk id="2" creationId="{3079FFAE-2634-AFE0-BC7F-3DE30DC52167}"/>
          </ac:spMkLst>
        </pc:spChg>
        <pc:spChg chg="mod">
          <ac:chgData name="Edvarts Pāvulēns" userId="4656e6b0-1ea6-4391-a27c-8c858f3ccdd4" providerId="ADAL" clId="{F06EE730-66F7-4951-90DA-A19987998D13}" dt="2025-08-13T10:50:53.012" v="5967" actId="20577"/>
          <ac:spMkLst>
            <pc:docMk/>
            <pc:sldMk cId="1000634951" sldId="260"/>
            <ac:spMk id="3" creationId="{E4766A3D-20F3-0CBA-9C56-E738716C1DC5}"/>
          </ac:spMkLst>
        </pc:spChg>
        <pc:spChg chg="add mod ord">
          <ac:chgData name="Edvarts Pāvulēns" userId="4656e6b0-1ea6-4391-a27c-8c858f3ccdd4" providerId="ADAL" clId="{F06EE730-66F7-4951-90DA-A19987998D13}" dt="2025-08-13T08:28:48.529" v="5504" actId="167"/>
          <ac:spMkLst>
            <pc:docMk/>
            <pc:sldMk cId="1000634951" sldId="260"/>
            <ac:spMk id="4" creationId="{62F6785F-2D13-C191-F3C9-AD3B8A0D5429}"/>
          </ac:spMkLst>
        </pc:spChg>
      </pc:sldChg>
      <pc:sldChg chg="addSp modSp new mod">
        <pc:chgData name="Edvarts Pāvulēns" userId="4656e6b0-1ea6-4391-a27c-8c858f3ccdd4" providerId="ADAL" clId="{F06EE730-66F7-4951-90DA-A19987998D13}" dt="2025-08-13T10:50:58.684" v="5970" actId="20577"/>
        <pc:sldMkLst>
          <pc:docMk/>
          <pc:sldMk cId="2878426651" sldId="261"/>
        </pc:sldMkLst>
        <pc:spChg chg="mod">
          <ac:chgData name="Edvarts Pāvulēns" userId="4656e6b0-1ea6-4391-a27c-8c858f3ccdd4" providerId="ADAL" clId="{F06EE730-66F7-4951-90DA-A19987998D13}" dt="2025-08-11T12:08:05.495" v="543" actId="20577"/>
          <ac:spMkLst>
            <pc:docMk/>
            <pc:sldMk cId="2878426651" sldId="261"/>
            <ac:spMk id="2" creationId="{B1C38964-AAF4-FC98-581D-5BDBA49C6DEE}"/>
          </ac:spMkLst>
        </pc:spChg>
        <pc:spChg chg="mod">
          <ac:chgData name="Edvarts Pāvulēns" userId="4656e6b0-1ea6-4391-a27c-8c858f3ccdd4" providerId="ADAL" clId="{F06EE730-66F7-4951-90DA-A19987998D13}" dt="2025-08-13T10:50:58.684" v="5970" actId="20577"/>
          <ac:spMkLst>
            <pc:docMk/>
            <pc:sldMk cId="2878426651" sldId="261"/>
            <ac:spMk id="3" creationId="{228550D4-B3DF-6C9C-24A5-1EAAC0FE23D3}"/>
          </ac:spMkLst>
        </pc:spChg>
        <pc:spChg chg="add mod ord">
          <ac:chgData name="Edvarts Pāvulēns" userId="4656e6b0-1ea6-4391-a27c-8c858f3ccdd4" providerId="ADAL" clId="{F06EE730-66F7-4951-90DA-A19987998D13}" dt="2025-08-13T08:28:46.028" v="5502" actId="167"/>
          <ac:spMkLst>
            <pc:docMk/>
            <pc:sldMk cId="2878426651" sldId="261"/>
            <ac:spMk id="4" creationId="{9CBD2335-A6C8-B5A6-CAB7-25D149B95270}"/>
          </ac:spMkLst>
        </pc:spChg>
      </pc:sldChg>
      <pc:sldChg chg="addSp modSp new mod">
        <pc:chgData name="Edvarts Pāvulēns" userId="4656e6b0-1ea6-4391-a27c-8c858f3ccdd4" providerId="ADAL" clId="{F06EE730-66F7-4951-90DA-A19987998D13}" dt="2025-08-13T08:28:39.419" v="5498" actId="167"/>
        <pc:sldMkLst>
          <pc:docMk/>
          <pc:sldMk cId="3984327670" sldId="262"/>
        </pc:sldMkLst>
        <pc:spChg chg="mod">
          <ac:chgData name="Edvarts Pāvulēns" userId="4656e6b0-1ea6-4391-a27c-8c858f3ccdd4" providerId="ADAL" clId="{F06EE730-66F7-4951-90DA-A19987998D13}" dt="2025-08-11T12:13:03.433" v="644"/>
          <ac:spMkLst>
            <pc:docMk/>
            <pc:sldMk cId="3984327670" sldId="262"/>
            <ac:spMk id="2" creationId="{6CE3AEBE-4681-DFCD-AAD9-0D2AC572F9CE}"/>
          </ac:spMkLst>
        </pc:spChg>
        <pc:spChg chg="mod">
          <ac:chgData name="Edvarts Pāvulēns" userId="4656e6b0-1ea6-4391-a27c-8c858f3ccdd4" providerId="ADAL" clId="{F06EE730-66F7-4951-90DA-A19987998D13}" dt="2025-08-11T12:57:37.369" v="2175" actId="114"/>
          <ac:spMkLst>
            <pc:docMk/>
            <pc:sldMk cId="3984327670" sldId="262"/>
            <ac:spMk id="3" creationId="{AE37FC19-6AEA-FC42-E868-1B10D94ADAA9}"/>
          </ac:spMkLst>
        </pc:spChg>
        <pc:spChg chg="add mod ord">
          <ac:chgData name="Edvarts Pāvulēns" userId="4656e6b0-1ea6-4391-a27c-8c858f3ccdd4" providerId="ADAL" clId="{F06EE730-66F7-4951-90DA-A19987998D13}" dt="2025-08-13T08:28:39.419" v="5498" actId="167"/>
          <ac:spMkLst>
            <pc:docMk/>
            <pc:sldMk cId="3984327670" sldId="262"/>
            <ac:spMk id="4" creationId="{26D8142D-E864-86DE-854C-8E61D8CB1280}"/>
          </ac:spMkLst>
        </pc:spChg>
      </pc:sldChg>
      <pc:sldChg chg="addSp modSp new mod">
        <pc:chgData name="Edvarts Pāvulēns" userId="4656e6b0-1ea6-4391-a27c-8c858f3ccdd4" providerId="ADAL" clId="{F06EE730-66F7-4951-90DA-A19987998D13}" dt="2025-08-13T10:51:04.780" v="5972" actId="20577"/>
        <pc:sldMkLst>
          <pc:docMk/>
          <pc:sldMk cId="3631049826" sldId="263"/>
        </pc:sldMkLst>
        <pc:spChg chg="mod">
          <ac:chgData name="Edvarts Pāvulēns" userId="4656e6b0-1ea6-4391-a27c-8c858f3ccdd4" providerId="ADAL" clId="{F06EE730-66F7-4951-90DA-A19987998D13}" dt="2025-08-11T12:13:16.343" v="670" actId="20577"/>
          <ac:spMkLst>
            <pc:docMk/>
            <pc:sldMk cId="3631049826" sldId="263"/>
            <ac:spMk id="2" creationId="{B82F9274-3030-6E2D-5EE0-B0A343A59A1D}"/>
          </ac:spMkLst>
        </pc:spChg>
        <pc:spChg chg="mod">
          <ac:chgData name="Edvarts Pāvulēns" userId="4656e6b0-1ea6-4391-a27c-8c858f3ccdd4" providerId="ADAL" clId="{F06EE730-66F7-4951-90DA-A19987998D13}" dt="2025-08-13T10:51:04.780" v="5972" actId="20577"/>
          <ac:spMkLst>
            <pc:docMk/>
            <pc:sldMk cId="3631049826" sldId="263"/>
            <ac:spMk id="3" creationId="{EE291379-38EF-8008-6A1B-5205503D59D6}"/>
          </ac:spMkLst>
        </pc:spChg>
        <pc:spChg chg="add mod ord">
          <ac:chgData name="Edvarts Pāvulēns" userId="4656e6b0-1ea6-4391-a27c-8c858f3ccdd4" providerId="ADAL" clId="{F06EE730-66F7-4951-90DA-A19987998D13}" dt="2025-08-13T08:28:42.735" v="5500" actId="167"/>
          <ac:spMkLst>
            <pc:docMk/>
            <pc:sldMk cId="3631049826" sldId="263"/>
            <ac:spMk id="4" creationId="{12D3AF0E-F48A-A0CD-733E-5607010F0790}"/>
          </ac:spMkLst>
        </pc:spChg>
      </pc:sldChg>
      <pc:sldChg chg="addSp modSp new mod">
        <pc:chgData name="Edvarts Pāvulēns" userId="4656e6b0-1ea6-4391-a27c-8c858f3ccdd4" providerId="ADAL" clId="{F06EE730-66F7-4951-90DA-A19987998D13}" dt="2025-08-13T08:28:36.070" v="5496" actId="1076"/>
        <pc:sldMkLst>
          <pc:docMk/>
          <pc:sldMk cId="159522210" sldId="264"/>
        </pc:sldMkLst>
        <pc:spChg chg="mod">
          <ac:chgData name="Edvarts Pāvulēns" userId="4656e6b0-1ea6-4391-a27c-8c858f3ccdd4" providerId="ADAL" clId="{F06EE730-66F7-4951-90DA-A19987998D13}" dt="2025-08-11T12:17:35.213" v="727" actId="20577"/>
          <ac:spMkLst>
            <pc:docMk/>
            <pc:sldMk cId="159522210" sldId="264"/>
            <ac:spMk id="2" creationId="{655CB1F2-7C1A-D545-29BA-D9E127144488}"/>
          </ac:spMkLst>
        </pc:spChg>
        <pc:spChg chg="mod">
          <ac:chgData name="Edvarts Pāvulēns" userId="4656e6b0-1ea6-4391-a27c-8c858f3ccdd4" providerId="ADAL" clId="{F06EE730-66F7-4951-90DA-A19987998D13}" dt="2025-08-11T12:42:10.128" v="1454" actId="20577"/>
          <ac:spMkLst>
            <pc:docMk/>
            <pc:sldMk cId="159522210" sldId="264"/>
            <ac:spMk id="3" creationId="{C28A10F6-538B-5115-4C7F-9C15AE600934}"/>
          </ac:spMkLst>
        </pc:spChg>
        <pc:spChg chg="add mod ord">
          <ac:chgData name="Edvarts Pāvulēns" userId="4656e6b0-1ea6-4391-a27c-8c858f3ccdd4" providerId="ADAL" clId="{F06EE730-66F7-4951-90DA-A19987998D13}" dt="2025-08-13T08:28:29.364" v="5495" actId="167"/>
          <ac:spMkLst>
            <pc:docMk/>
            <pc:sldMk cId="159522210" sldId="264"/>
            <ac:spMk id="4" creationId="{A786DC53-4963-D719-7D66-D1CFD7CDCAD3}"/>
          </ac:spMkLst>
        </pc:spChg>
        <pc:spChg chg="add mod">
          <ac:chgData name="Edvarts Pāvulēns" userId="4656e6b0-1ea6-4391-a27c-8c858f3ccdd4" providerId="ADAL" clId="{F06EE730-66F7-4951-90DA-A19987998D13}" dt="2025-08-13T08:28:36.070" v="5496" actId="1076"/>
          <ac:spMkLst>
            <pc:docMk/>
            <pc:sldMk cId="159522210" sldId="264"/>
            <ac:spMk id="5" creationId="{5DA2ABB5-A2AC-9423-46A2-A5CDF4630F41}"/>
          </ac:spMkLst>
        </pc:spChg>
      </pc:sldChg>
      <pc:sldChg chg="addSp modSp new mod">
        <pc:chgData name="Edvarts Pāvulēns" userId="4656e6b0-1ea6-4391-a27c-8c858f3ccdd4" providerId="ADAL" clId="{F06EE730-66F7-4951-90DA-A19987998D13}" dt="2025-08-13T10:51:25.491" v="5978" actId="1035"/>
        <pc:sldMkLst>
          <pc:docMk/>
          <pc:sldMk cId="1730571007" sldId="265"/>
        </pc:sldMkLst>
        <pc:spChg chg="mod">
          <ac:chgData name="Edvarts Pāvulēns" userId="4656e6b0-1ea6-4391-a27c-8c858f3ccdd4" providerId="ADAL" clId="{F06EE730-66F7-4951-90DA-A19987998D13}" dt="2025-08-13T10:51:25.491" v="5978" actId="1035"/>
          <ac:spMkLst>
            <pc:docMk/>
            <pc:sldMk cId="1730571007" sldId="265"/>
            <ac:spMk id="2" creationId="{D423E8F9-3564-5B38-F0C0-0F45485D07EA}"/>
          </ac:spMkLst>
        </pc:spChg>
        <pc:spChg chg="mod">
          <ac:chgData name="Edvarts Pāvulēns" userId="4656e6b0-1ea6-4391-a27c-8c858f3ccdd4" providerId="ADAL" clId="{F06EE730-66F7-4951-90DA-A19987998D13}" dt="2025-08-13T10:51:18.099" v="5974" actId="20577"/>
          <ac:spMkLst>
            <pc:docMk/>
            <pc:sldMk cId="1730571007" sldId="265"/>
            <ac:spMk id="3" creationId="{63962A2D-EC28-DAD1-2EF1-44992AF0C9E8}"/>
          </ac:spMkLst>
        </pc:spChg>
        <pc:spChg chg="add mod ord">
          <ac:chgData name="Edvarts Pāvulēns" userId="4656e6b0-1ea6-4391-a27c-8c858f3ccdd4" providerId="ADAL" clId="{F06EE730-66F7-4951-90DA-A19987998D13}" dt="2025-08-13T08:28:26.705" v="5493" actId="167"/>
          <ac:spMkLst>
            <pc:docMk/>
            <pc:sldMk cId="1730571007" sldId="265"/>
            <ac:spMk id="4" creationId="{206F270E-C927-C865-E11A-34DC0C2F1470}"/>
          </ac:spMkLst>
        </pc:spChg>
      </pc:sldChg>
      <pc:sldChg chg="addSp modSp new mod">
        <pc:chgData name="Edvarts Pāvulēns" userId="4656e6b0-1ea6-4391-a27c-8c858f3ccdd4" providerId="ADAL" clId="{F06EE730-66F7-4951-90DA-A19987998D13}" dt="2025-08-13T08:28:23.621" v="5491" actId="167"/>
        <pc:sldMkLst>
          <pc:docMk/>
          <pc:sldMk cId="2179536936" sldId="266"/>
        </pc:sldMkLst>
        <pc:spChg chg="mod">
          <ac:chgData name="Edvarts Pāvulēns" userId="4656e6b0-1ea6-4391-a27c-8c858f3ccdd4" providerId="ADAL" clId="{F06EE730-66F7-4951-90DA-A19987998D13}" dt="2025-08-11T12:23:59.504" v="887" actId="20577"/>
          <ac:spMkLst>
            <pc:docMk/>
            <pc:sldMk cId="2179536936" sldId="266"/>
            <ac:spMk id="2" creationId="{AA7F9F50-AF27-74CF-A8B3-25372E23D165}"/>
          </ac:spMkLst>
        </pc:spChg>
        <pc:spChg chg="mod">
          <ac:chgData name="Edvarts Pāvulēns" userId="4656e6b0-1ea6-4391-a27c-8c858f3ccdd4" providerId="ADAL" clId="{F06EE730-66F7-4951-90DA-A19987998D13}" dt="2025-08-13T08:15:06.735" v="5346" actId="20577"/>
          <ac:spMkLst>
            <pc:docMk/>
            <pc:sldMk cId="2179536936" sldId="266"/>
            <ac:spMk id="3" creationId="{A703A0DF-4909-3560-DB63-761FD5C206FA}"/>
          </ac:spMkLst>
        </pc:spChg>
        <pc:spChg chg="add mod ord">
          <ac:chgData name="Edvarts Pāvulēns" userId="4656e6b0-1ea6-4391-a27c-8c858f3ccdd4" providerId="ADAL" clId="{F06EE730-66F7-4951-90DA-A19987998D13}" dt="2025-08-13T08:28:23.621" v="5491" actId="167"/>
          <ac:spMkLst>
            <pc:docMk/>
            <pc:sldMk cId="2179536936" sldId="266"/>
            <ac:spMk id="4" creationId="{74D787AC-4DAA-2A85-7CCF-9B4B2048B09C}"/>
          </ac:spMkLst>
        </pc:spChg>
      </pc:sldChg>
      <pc:sldChg chg="addSp modSp new mod">
        <pc:chgData name="Edvarts Pāvulēns" userId="4656e6b0-1ea6-4391-a27c-8c858f3ccdd4" providerId="ADAL" clId="{F06EE730-66F7-4951-90DA-A19987998D13}" dt="2025-08-13T08:28:20.364" v="5489" actId="167"/>
        <pc:sldMkLst>
          <pc:docMk/>
          <pc:sldMk cId="1009315561" sldId="267"/>
        </pc:sldMkLst>
        <pc:spChg chg="mod">
          <ac:chgData name="Edvarts Pāvulēns" userId="4656e6b0-1ea6-4391-a27c-8c858f3ccdd4" providerId="ADAL" clId="{F06EE730-66F7-4951-90DA-A19987998D13}" dt="2025-08-11T12:26:32.048" v="956"/>
          <ac:spMkLst>
            <pc:docMk/>
            <pc:sldMk cId="1009315561" sldId="267"/>
            <ac:spMk id="2" creationId="{0C625571-6168-526E-F50F-DF0459EBFE29}"/>
          </ac:spMkLst>
        </pc:spChg>
        <pc:spChg chg="mod">
          <ac:chgData name="Edvarts Pāvulēns" userId="4656e6b0-1ea6-4391-a27c-8c858f3ccdd4" providerId="ADAL" clId="{F06EE730-66F7-4951-90DA-A19987998D13}" dt="2025-08-11T12:34:38.382" v="1270" actId="20577"/>
          <ac:spMkLst>
            <pc:docMk/>
            <pc:sldMk cId="1009315561" sldId="267"/>
            <ac:spMk id="3" creationId="{5AFED203-3372-B87C-829C-9940439BFAE6}"/>
          </ac:spMkLst>
        </pc:spChg>
        <pc:spChg chg="add mod ord">
          <ac:chgData name="Edvarts Pāvulēns" userId="4656e6b0-1ea6-4391-a27c-8c858f3ccdd4" providerId="ADAL" clId="{F06EE730-66F7-4951-90DA-A19987998D13}" dt="2025-08-13T08:28:20.364" v="5489" actId="167"/>
          <ac:spMkLst>
            <pc:docMk/>
            <pc:sldMk cId="1009315561" sldId="267"/>
            <ac:spMk id="4" creationId="{5BC44C34-7F1F-7BD9-9087-D3F0E8ADD9D8}"/>
          </ac:spMkLst>
        </pc:spChg>
      </pc:sldChg>
      <pc:sldChg chg="addSp modSp new mod">
        <pc:chgData name="Edvarts Pāvulēns" userId="4656e6b0-1ea6-4391-a27c-8c858f3ccdd4" providerId="ADAL" clId="{F06EE730-66F7-4951-90DA-A19987998D13}" dt="2025-08-13T08:28:16.927" v="5487" actId="167"/>
        <pc:sldMkLst>
          <pc:docMk/>
          <pc:sldMk cId="2380701766" sldId="268"/>
        </pc:sldMkLst>
        <pc:spChg chg="mod">
          <ac:chgData name="Edvarts Pāvulēns" userId="4656e6b0-1ea6-4391-a27c-8c858f3ccdd4" providerId="ADAL" clId="{F06EE730-66F7-4951-90DA-A19987998D13}" dt="2025-08-11T12:30:45.214" v="990"/>
          <ac:spMkLst>
            <pc:docMk/>
            <pc:sldMk cId="2380701766" sldId="268"/>
            <ac:spMk id="2" creationId="{D673C7CF-322C-7C3B-665F-E2059C973803}"/>
          </ac:spMkLst>
        </pc:spChg>
        <pc:spChg chg="mod">
          <ac:chgData name="Edvarts Pāvulēns" userId="4656e6b0-1ea6-4391-a27c-8c858f3ccdd4" providerId="ADAL" clId="{F06EE730-66F7-4951-90DA-A19987998D13}" dt="2025-08-11T12:34:07.560" v="1167" actId="20577"/>
          <ac:spMkLst>
            <pc:docMk/>
            <pc:sldMk cId="2380701766" sldId="268"/>
            <ac:spMk id="3" creationId="{A600F7FB-2A31-D77D-1BF5-1057B18B1169}"/>
          </ac:spMkLst>
        </pc:spChg>
        <pc:spChg chg="add mod ord">
          <ac:chgData name="Edvarts Pāvulēns" userId="4656e6b0-1ea6-4391-a27c-8c858f3ccdd4" providerId="ADAL" clId="{F06EE730-66F7-4951-90DA-A19987998D13}" dt="2025-08-13T08:28:16.927" v="5487" actId="167"/>
          <ac:spMkLst>
            <pc:docMk/>
            <pc:sldMk cId="2380701766" sldId="268"/>
            <ac:spMk id="4" creationId="{A87690C0-3136-E777-531B-B05E40AC9BA7}"/>
          </ac:spMkLst>
        </pc:spChg>
      </pc:sldChg>
      <pc:sldChg chg="addSp modSp new mod">
        <pc:chgData name="Edvarts Pāvulēns" userId="4656e6b0-1ea6-4391-a27c-8c858f3ccdd4" providerId="ADAL" clId="{F06EE730-66F7-4951-90DA-A19987998D13}" dt="2025-08-13T10:51:41.163" v="5980" actId="20577"/>
        <pc:sldMkLst>
          <pc:docMk/>
          <pc:sldMk cId="14721333" sldId="269"/>
        </pc:sldMkLst>
        <pc:spChg chg="mod">
          <ac:chgData name="Edvarts Pāvulēns" userId="4656e6b0-1ea6-4391-a27c-8c858f3ccdd4" providerId="ADAL" clId="{F06EE730-66F7-4951-90DA-A19987998D13}" dt="2025-08-11T12:34:55.024" v="1272"/>
          <ac:spMkLst>
            <pc:docMk/>
            <pc:sldMk cId="14721333" sldId="269"/>
            <ac:spMk id="2" creationId="{76EA6715-0759-9520-1E96-D9FB7596CA71}"/>
          </ac:spMkLst>
        </pc:spChg>
        <pc:spChg chg="mod">
          <ac:chgData name="Edvarts Pāvulēns" userId="4656e6b0-1ea6-4391-a27c-8c858f3ccdd4" providerId="ADAL" clId="{F06EE730-66F7-4951-90DA-A19987998D13}" dt="2025-08-13T10:51:41.163" v="5980" actId="20577"/>
          <ac:spMkLst>
            <pc:docMk/>
            <pc:sldMk cId="14721333" sldId="269"/>
            <ac:spMk id="3" creationId="{984B7D68-29F3-E935-8E17-7500B935B3B3}"/>
          </ac:spMkLst>
        </pc:spChg>
        <pc:spChg chg="add mod ord">
          <ac:chgData name="Edvarts Pāvulēns" userId="4656e6b0-1ea6-4391-a27c-8c858f3ccdd4" providerId="ADAL" clId="{F06EE730-66F7-4951-90DA-A19987998D13}" dt="2025-08-13T08:28:14.031" v="5485" actId="167"/>
          <ac:spMkLst>
            <pc:docMk/>
            <pc:sldMk cId="14721333" sldId="269"/>
            <ac:spMk id="4" creationId="{F9682CB0-406B-7A6B-2E1B-5FE3F1C01EDC}"/>
          </ac:spMkLst>
        </pc:spChg>
      </pc:sldChg>
      <pc:sldChg chg="addSp modSp new mod">
        <pc:chgData name="Edvarts Pāvulēns" userId="4656e6b0-1ea6-4391-a27c-8c858f3ccdd4" providerId="ADAL" clId="{F06EE730-66F7-4951-90DA-A19987998D13}" dt="2025-08-13T10:51:44.813" v="5982" actId="20577"/>
        <pc:sldMkLst>
          <pc:docMk/>
          <pc:sldMk cId="3839021539" sldId="270"/>
        </pc:sldMkLst>
        <pc:spChg chg="mod">
          <ac:chgData name="Edvarts Pāvulēns" userId="4656e6b0-1ea6-4391-a27c-8c858f3ccdd4" providerId="ADAL" clId="{F06EE730-66F7-4951-90DA-A19987998D13}" dt="2025-08-11T12:36:54.056" v="1294"/>
          <ac:spMkLst>
            <pc:docMk/>
            <pc:sldMk cId="3839021539" sldId="270"/>
            <ac:spMk id="2" creationId="{20FF9AFF-20C2-B874-58BA-CE2DCA4B5461}"/>
          </ac:spMkLst>
        </pc:spChg>
        <pc:spChg chg="mod">
          <ac:chgData name="Edvarts Pāvulēns" userId="4656e6b0-1ea6-4391-a27c-8c858f3ccdd4" providerId="ADAL" clId="{F06EE730-66F7-4951-90DA-A19987998D13}" dt="2025-08-13T10:51:44.813" v="5982" actId="20577"/>
          <ac:spMkLst>
            <pc:docMk/>
            <pc:sldMk cId="3839021539" sldId="270"/>
            <ac:spMk id="3" creationId="{65C7057B-036D-5EC3-81B8-D86AA028E9C1}"/>
          </ac:spMkLst>
        </pc:spChg>
        <pc:spChg chg="add mod ord">
          <ac:chgData name="Edvarts Pāvulēns" userId="4656e6b0-1ea6-4391-a27c-8c858f3ccdd4" providerId="ADAL" clId="{F06EE730-66F7-4951-90DA-A19987998D13}" dt="2025-08-13T08:28:10.532" v="5483" actId="167"/>
          <ac:spMkLst>
            <pc:docMk/>
            <pc:sldMk cId="3839021539" sldId="270"/>
            <ac:spMk id="4" creationId="{73DD4E1D-0D03-5BD2-49E9-914F2B60DD78}"/>
          </ac:spMkLst>
        </pc:spChg>
      </pc:sldChg>
      <pc:sldChg chg="addSp modSp new mod">
        <pc:chgData name="Edvarts Pāvulēns" userId="4656e6b0-1ea6-4391-a27c-8c858f3ccdd4" providerId="ADAL" clId="{F06EE730-66F7-4951-90DA-A19987998D13}" dt="2025-08-13T10:51:52.235" v="5984" actId="20577"/>
        <pc:sldMkLst>
          <pc:docMk/>
          <pc:sldMk cId="1416506795" sldId="271"/>
        </pc:sldMkLst>
        <pc:spChg chg="mod">
          <ac:chgData name="Edvarts Pāvulēns" userId="4656e6b0-1ea6-4391-a27c-8c858f3ccdd4" providerId="ADAL" clId="{F06EE730-66F7-4951-90DA-A19987998D13}" dt="2025-08-11T12:40:09.131" v="1405"/>
          <ac:spMkLst>
            <pc:docMk/>
            <pc:sldMk cId="1416506795" sldId="271"/>
            <ac:spMk id="2" creationId="{29CDABF7-DDAB-69C5-7F84-BB4D08A231F2}"/>
          </ac:spMkLst>
        </pc:spChg>
        <pc:spChg chg="mod">
          <ac:chgData name="Edvarts Pāvulēns" userId="4656e6b0-1ea6-4391-a27c-8c858f3ccdd4" providerId="ADAL" clId="{F06EE730-66F7-4951-90DA-A19987998D13}" dt="2025-08-13T10:51:52.235" v="5984" actId="20577"/>
          <ac:spMkLst>
            <pc:docMk/>
            <pc:sldMk cId="1416506795" sldId="271"/>
            <ac:spMk id="3" creationId="{D2DFFD3E-6572-4458-9BE6-77FF5B7D96FC}"/>
          </ac:spMkLst>
        </pc:spChg>
        <pc:spChg chg="add mod ord">
          <ac:chgData name="Edvarts Pāvulēns" userId="4656e6b0-1ea6-4391-a27c-8c858f3ccdd4" providerId="ADAL" clId="{F06EE730-66F7-4951-90DA-A19987998D13}" dt="2025-08-13T08:28:03.357" v="5481" actId="167"/>
          <ac:spMkLst>
            <pc:docMk/>
            <pc:sldMk cId="1416506795" sldId="271"/>
            <ac:spMk id="4" creationId="{78097586-ECAA-C43C-122C-4718F2A6E2FC}"/>
          </ac:spMkLst>
        </pc:spChg>
      </pc:sldChg>
      <pc:sldChg chg="addSp modSp new mod">
        <pc:chgData name="Edvarts Pāvulēns" userId="4656e6b0-1ea6-4391-a27c-8c858f3ccdd4" providerId="ADAL" clId="{F06EE730-66F7-4951-90DA-A19987998D13}" dt="2025-08-13T08:28:00.597" v="5479" actId="167"/>
        <pc:sldMkLst>
          <pc:docMk/>
          <pc:sldMk cId="187615509" sldId="272"/>
        </pc:sldMkLst>
        <pc:spChg chg="mod">
          <ac:chgData name="Edvarts Pāvulēns" userId="4656e6b0-1ea6-4391-a27c-8c858f3ccdd4" providerId="ADAL" clId="{F06EE730-66F7-4951-90DA-A19987998D13}" dt="2025-08-11T12:42:02.079" v="1435" actId="20577"/>
          <ac:spMkLst>
            <pc:docMk/>
            <pc:sldMk cId="187615509" sldId="272"/>
            <ac:spMk id="2" creationId="{D2951D02-8723-80F9-8CE3-B370703F2533}"/>
          </ac:spMkLst>
        </pc:spChg>
        <pc:spChg chg="mod">
          <ac:chgData name="Edvarts Pāvulēns" userId="4656e6b0-1ea6-4391-a27c-8c858f3ccdd4" providerId="ADAL" clId="{F06EE730-66F7-4951-90DA-A19987998D13}" dt="2025-08-11T12:44:17.460" v="1689" actId="20577"/>
          <ac:spMkLst>
            <pc:docMk/>
            <pc:sldMk cId="187615509" sldId="272"/>
            <ac:spMk id="3" creationId="{2A2A48BD-933C-AC83-243D-DACF8782FBAF}"/>
          </ac:spMkLst>
        </pc:spChg>
        <pc:spChg chg="add mod ord">
          <ac:chgData name="Edvarts Pāvulēns" userId="4656e6b0-1ea6-4391-a27c-8c858f3ccdd4" providerId="ADAL" clId="{F06EE730-66F7-4951-90DA-A19987998D13}" dt="2025-08-13T08:28:00.597" v="5479" actId="167"/>
          <ac:spMkLst>
            <pc:docMk/>
            <pc:sldMk cId="187615509" sldId="272"/>
            <ac:spMk id="4" creationId="{70997EFD-FEB2-4BC2-F677-59DFA1991CF6}"/>
          </ac:spMkLst>
        </pc:spChg>
      </pc:sldChg>
      <pc:sldChg chg="addSp modSp new mod">
        <pc:chgData name="Edvarts Pāvulēns" userId="4656e6b0-1ea6-4391-a27c-8c858f3ccdd4" providerId="ADAL" clId="{F06EE730-66F7-4951-90DA-A19987998D13}" dt="2025-08-13T08:27:57.710" v="5477" actId="167"/>
        <pc:sldMkLst>
          <pc:docMk/>
          <pc:sldMk cId="701643299" sldId="273"/>
        </pc:sldMkLst>
        <pc:spChg chg="mod">
          <ac:chgData name="Edvarts Pāvulēns" userId="4656e6b0-1ea6-4391-a27c-8c858f3ccdd4" providerId="ADAL" clId="{F06EE730-66F7-4951-90DA-A19987998D13}" dt="2025-08-11T12:44:50.478" v="1696" actId="20577"/>
          <ac:spMkLst>
            <pc:docMk/>
            <pc:sldMk cId="701643299" sldId="273"/>
            <ac:spMk id="2" creationId="{8731647E-9FE7-D327-B0A8-177D0E85C54D}"/>
          </ac:spMkLst>
        </pc:spChg>
        <pc:spChg chg="mod">
          <ac:chgData name="Edvarts Pāvulēns" userId="4656e6b0-1ea6-4391-a27c-8c858f3ccdd4" providerId="ADAL" clId="{F06EE730-66F7-4951-90DA-A19987998D13}" dt="2025-08-11T12:46:21.359" v="1715" actId="20577"/>
          <ac:spMkLst>
            <pc:docMk/>
            <pc:sldMk cId="701643299" sldId="273"/>
            <ac:spMk id="3" creationId="{60E17927-E743-328D-586E-4A4516011292}"/>
          </ac:spMkLst>
        </pc:spChg>
        <pc:spChg chg="add mod ord">
          <ac:chgData name="Edvarts Pāvulēns" userId="4656e6b0-1ea6-4391-a27c-8c858f3ccdd4" providerId="ADAL" clId="{F06EE730-66F7-4951-90DA-A19987998D13}" dt="2025-08-13T08:27:57.710" v="5477" actId="167"/>
          <ac:spMkLst>
            <pc:docMk/>
            <pc:sldMk cId="701643299" sldId="273"/>
            <ac:spMk id="4" creationId="{4BA9D1FA-A8F9-C3B3-FCA4-1DEF6DDDB04C}"/>
          </ac:spMkLst>
        </pc:spChg>
      </pc:sldChg>
      <pc:sldChg chg="addSp modSp new mod">
        <pc:chgData name="Edvarts Pāvulēns" userId="4656e6b0-1ea6-4391-a27c-8c858f3ccdd4" providerId="ADAL" clId="{F06EE730-66F7-4951-90DA-A19987998D13}" dt="2025-08-13T10:52:19.902" v="5986" actId="20577"/>
        <pc:sldMkLst>
          <pc:docMk/>
          <pc:sldMk cId="4003021255" sldId="274"/>
        </pc:sldMkLst>
        <pc:spChg chg="mod">
          <ac:chgData name="Edvarts Pāvulēns" userId="4656e6b0-1ea6-4391-a27c-8c858f3ccdd4" providerId="ADAL" clId="{F06EE730-66F7-4951-90DA-A19987998D13}" dt="2025-08-11T12:46:35.717" v="1717"/>
          <ac:spMkLst>
            <pc:docMk/>
            <pc:sldMk cId="4003021255" sldId="274"/>
            <ac:spMk id="2" creationId="{702BBB11-D2A4-2F35-A07D-881C31D0949C}"/>
          </ac:spMkLst>
        </pc:spChg>
        <pc:spChg chg="mod">
          <ac:chgData name="Edvarts Pāvulēns" userId="4656e6b0-1ea6-4391-a27c-8c858f3ccdd4" providerId="ADAL" clId="{F06EE730-66F7-4951-90DA-A19987998D13}" dt="2025-08-13T10:52:19.902" v="5986" actId="20577"/>
          <ac:spMkLst>
            <pc:docMk/>
            <pc:sldMk cId="4003021255" sldId="274"/>
            <ac:spMk id="3" creationId="{E16E8477-9BF5-7ABE-4972-8BB02B762672}"/>
          </ac:spMkLst>
        </pc:spChg>
        <pc:spChg chg="add mod ord">
          <ac:chgData name="Edvarts Pāvulēns" userId="4656e6b0-1ea6-4391-a27c-8c858f3ccdd4" providerId="ADAL" clId="{F06EE730-66F7-4951-90DA-A19987998D13}" dt="2025-08-13T08:27:54.730" v="5475" actId="167"/>
          <ac:spMkLst>
            <pc:docMk/>
            <pc:sldMk cId="4003021255" sldId="274"/>
            <ac:spMk id="4" creationId="{DACA07E6-B8DC-0816-0DBA-D1BC4D4041E5}"/>
          </ac:spMkLst>
        </pc:spChg>
      </pc:sldChg>
      <pc:sldChg chg="addSp modSp new mod">
        <pc:chgData name="Edvarts Pāvulēns" userId="4656e6b0-1ea6-4391-a27c-8c858f3ccdd4" providerId="ADAL" clId="{F06EE730-66F7-4951-90DA-A19987998D13}" dt="2025-08-13T08:27:51.441" v="5473" actId="167"/>
        <pc:sldMkLst>
          <pc:docMk/>
          <pc:sldMk cId="752463854" sldId="275"/>
        </pc:sldMkLst>
        <pc:spChg chg="mod">
          <ac:chgData name="Edvarts Pāvulēns" userId="4656e6b0-1ea6-4391-a27c-8c858f3ccdd4" providerId="ADAL" clId="{F06EE730-66F7-4951-90DA-A19987998D13}" dt="2025-08-11T12:49:32.761" v="1744"/>
          <ac:spMkLst>
            <pc:docMk/>
            <pc:sldMk cId="752463854" sldId="275"/>
            <ac:spMk id="2" creationId="{93E591B3-5400-6D88-4E0D-8B8184F9A989}"/>
          </ac:spMkLst>
        </pc:spChg>
        <pc:spChg chg="mod">
          <ac:chgData name="Edvarts Pāvulēns" userId="4656e6b0-1ea6-4391-a27c-8c858f3ccdd4" providerId="ADAL" clId="{F06EE730-66F7-4951-90DA-A19987998D13}" dt="2025-08-11T12:50:58.670" v="1788" actId="20577"/>
          <ac:spMkLst>
            <pc:docMk/>
            <pc:sldMk cId="752463854" sldId="275"/>
            <ac:spMk id="3" creationId="{58C32C95-B8FE-6EE5-8D9C-8810E5D31BE4}"/>
          </ac:spMkLst>
        </pc:spChg>
        <pc:spChg chg="add mod ord">
          <ac:chgData name="Edvarts Pāvulēns" userId="4656e6b0-1ea6-4391-a27c-8c858f3ccdd4" providerId="ADAL" clId="{F06EE730-66F7-4951-90DA-A19987998D13}" dt="2025-08-13T08:27:51.441" v="5473" actId="167"/>
          <ac:spMkLst>
            <pc:docMk/>
            <pc:sldMk cId="752463854" sldId="275"/>
            <ac:spMk id="4" creationId="{7D34298D-F32B-DBAC-25DB-64DE6A5C74BF}"/>
          </ac:spMkLst>
        </pc:spChg>
      </pc:sldChg>
      <pc:sldChg chg="addSp modSp new mod">
        <pc:chgData name="Edvarts Pāvulēns" userId="4656e6b0-1ea6-4391-a27c-8c858f3ccdd4" providerId="ADAL" clId="{F06EE730-66F7-4951-90DA-A19987998D13}" dt="2025-08-13T08:27:44.942" v="5469" actId="167"/>
        <pc:sldMkLst>
          <pc:docMk/>
          <pc:sldMk cId="918184013" sldId="276"/>
        </pc:sldMkLst>
        <pc:spChg chg="mod">
          <ac:chgData name="Edvarts Pāvulēns" userId="4656e6b0-1ea6-4391-a27c-8c858f3ccdd4" providerId="ADAL" clId="{F06EE730-66F7-4951-90DA-A19987998D13}" dt="2025-08-11T12:58:17.224" v="2224" actId="20577"/>
          <ac:spMkLst>
            <pc:docMk/>
            <pc:sldMk cId="918184013" sldId="276"/>
            <ac:spMk id="2" creationId="{9AB5D0E4-1A4B-F095-FF41-1CBA7AD1EEA0}"/>
          </ac:spMkLst>
        </pc:spChg>
        <pc:spChg chg="mod">
          <ac:chgData name="Edvarts Pāvulēns" userId="4656e6b0-1ea6-4391-a27c-8c858f3ccdd4" providerId="ADAL" clId="{F06EE730-66F7-4951-90DA-A19987998D13}" dt="2025-08-11T13:05:07.481" v="2516" actId="20577"/>
          <ac:spMkLst>
            <pc:docMk/>
            <pc:sldMk cId="918184013" sldId="276"/>
            <ac:spMk id="3" creationId="{5FB35D52-EF10-7BB7-84AB-51249DFBB499}"/>
          </ac:spMkLst>
        </pc:spChg>
        <pc:spChg chg="add mod ord">
          <ac:chgData name="Edvarts Pāvulēns" userId="4656e6b0-1ea6-4391-a27c-8c858f3ccdd4" providerId="ADAL" clId="{F06EE730-66F7-4951-90DA-A19987998D13}" dt="2025-08-13T08:27:44.942" v="5469" actId="167"/>
          <ac:spMkLst>
            <pc:docMk/>
            <pc:sldMk cId="918184013" sldId="276"/>
            <ac:spMk id="4" creationId="{739C43B5-AE75-C5A0-A350-80D3F29409D6}"/>
          </ac:spMkLst>
        </pc:spChg>
      </pc:sldChg>
      <pc:sldChg chg="addSp modSp new mod">
        <pc:chgData name="Edvarts Pāvulēns" userId="4656e6b0-1ea6-4391-a27c-8c858f3ccdd4" providerId="ADAL" clId="{F06EE730-66F7-4951-90DA-A19987998D13}" dt="2025-08-13T08:27:41.585" v="5467" actId="167"/>
        <pc:sldMkLst>
          <pc:docMk/>
          <pc:sldMk cId="2021445928" sldId="277"/>
        </pc:sldMkLst>
        <pc:spChg chg="mod">
          <ac:chgData name="Edvarts Pāvulēns" userId="4656e6b0-1ea6-4391-a27c-8c858f3ccdd4" providerId="ADAL" clId="{F06EE730-66F7-4951-90DA-A19987998D13}" dt="2025-08-11T12:58:29.184" v="2258" actId="20577"/>
          <ac:spMkLst>
            <pc:docMk/>
            <pc:sldMk cId="2021445928" sldId="277"/>
            <ac:spMk id="2" creationId="{3D6F52CA-909F-A541-3003-C68C84EBB091}"/>
          </ac:spMkLst>
        </pc:spChg>
        <pc:spChg chg="mod">
          <ac:chgData name="Edvarts Pāvulēns" userId="4656e6b0-1ea6-4391-a27c-8c858f3ccdd4" providerId="ADAL" clId="{F06EE730-66F7-4951-90DA-A19987998D13}" dt="2025-08-11T13:16:09.068" v="2704" actId="5793"/>
          <ac:spMkLst>
            <pc:docMk/>
            <pc:sldMk cId="2021445928" sldId="277"/>
            <ac:spMk id="3" creationId="{4E3E4B5D-636D-2825-3219-6EBC6C43718A}"/>
          </ac:spMkLst>
        </pc:spChg>
        <pc:spChg chg="add mod ord">
          <ac:chgData name="Edvarts Pāvulēns" userId="4656e6b0-1ea6-4391-a27c-8c858f3ccdd4" providerId="ADAL" clId="{F06EE730-66F7-4951-90DA-A19987998D13}" dt="2025-08-13T08:27:41.585" v="5467" actId="167"/>
          <ac:spMkLst>
            <pc:docMk/>
            <pc:sldMk cId="2021445928" sldId="277"/>
            <ac:spMk id="4" creationId="{9464A855-9443-8561-F3EB-BF7796C856D5}"/>
          </ac:spMkLst>
        </pc:spChg>
      </pc:sldChg>
      <pc:sldChg chg="addSp modSp new del mod">
        <pc:chgData name="Edvarts Pāvulēns" userId="4656e6b0-1ea6-4391-a27c-8c858f3ccdd4" providerId="ADAL" clId="{F06EE730-66F7-4951-90DA-A19987998D13}" dt="2025-08-13T10:52:42.682" v="5987" actId="47"/>
        <pc:sldMkLst>
          <pc:docMk/>
          <pc:sldMk cId="2342490232" sldId="278"/>
        </pc:sldMkLst>
        <pc:spChg chg="mod">
          <ac:chgData name="Edvarts Pāvulēns" userId="4656e6b0-1ea6-4391-a27c-8c858f3ccdd4" providerId="ADAL" clId="{F06EE730-66F7-4951-90DA-A19987998D13}" dt="2025-08-11T13:16:14.771" v="2717" actId="20577"/>
          <ac:spMkLst>
            <pc:docMk/>
            <pc:sldMk cId="2342490232" sldId="278"/>
            <ac:spMk id="2" creationId="{E63889EC-D6D3-1020-A034-5EB574868A88}"/>
          </ac:spMkLst>
        </pc:spChg>
        <pc:spChg chg="mod">
          <ac:chgData name="Edvarts Pāvulēns" userId="4656e6b0-1ea6-4391-a27c-8c858f3ccdd4" providerId="ADAL" clId="{F06EE730-66F7-4951-90DA-A19987998D13}" dt="2025-08-11T13:23:26.741" v="3037" actId="20577"/>
          <ac:spMkLst>
            <pc:docMk/>
            <pc:sldMk cId="2342490232" sldId="278"/>
            <ac:spMk id="3" creationId="{F74E4884-7277-022C-2A0B-9BE6F8C7172F}"/>
          </ac:spMkLst>
        </pc:spChg>
        <pc:spChg chg="add mod ord">
          <ac:chgData name="Edvarts Pāvulēns" userId="4656e6b0-1ea6-4391-a27c-8c858f3ccdd4" providerId="ADAL" clId="{F06EE730-66F7-4951-90DA-A19987998D13}" dt="2025-08-13T08:27:38.342" v="5465" actId="167"/>
          <ac:spMkLst>
            <pc:docMk/>
            <pc:sldMk cId="2342490232" sldId="278"/>
            <ac:spMk id="4" creationId="{7DA9BFFB-380A-7B06-502A-51C50AF7ED84}"/>
          </ac:spMkLst>
        </pc:spChg>
      </pc:sldChg>
      <pc:sldChg chg="addSp delSp modSp new mod modClrScheme chgLayout">
        <pc:chgData name="Edvarts Pāvulēns" userId="4656e6b0-1ea6-4391-a27c-8c858f3ccdd4" providerId="ADAL" clId="{F06EE730-66F7-4951-90DA-A19987998D13}" dt="2025-08-13T08:27:48.337" v="5471" actId="167"/>
        <pc:sldMkLst>
          <pc:docMk/>
          <pc:sldMk cId="1502019111" sldId="279"/>
        </pc:sldMkLst>
        <pc:spChg chg="mod ord">
          <ac:chgData name="Edvarts Pāvulēns" userId="4656e6b0-1ea6-4391-a27c-8c858f3ccdd4" providerId="ADAL" clId="{F06EE730-66F7-4951-90DA-A19987998D13}" dt="2025-08-12T07:24:17.203" v="4617" actId="700"/>
          <ac:spMkLst>
            <pc:docMk/>
            <pc:sldMk cId="1502019111" sldId="279"/>
            <ac:spMk id="2" creationId="{BADC4339-A4F2-4F04-F479-4BDF45795E51}"/>
          </ac:spMkLst>
        </pc:spChg>
        <pc:spChg chg="del mod ord">
          <ac:chgData name="Edvarts Pāvulēns" userId="4656e6b0-1ea6-4391-a27c-8c858f3ccdd4" providerId="ADAL" clId="{F06EE730-66F7-4951-90DA-A19987998D13}" dt="2025-08-12T07:24:17.203" v="4617" actId="700"/>
          <ac:spMkLst>
            <pc:docMk/>
            <pc:sldMk cId="1502019111" sldId="279"/>
            <ac:spMk id="3" creationId="{67FF215F-4632-6B0A-9999-87B1E60CB239}"/>
          </ac:spMkLst>
        </pc:spChg>
        <pc:spChg chg="add mod ord">
          <ac:chgData name="Edvarts Pāvulēns" userId="4656e6b0-1ea6-4391-a27c-8c858f3ccdd4" providerId="ADAL" clId="{F06EE730-66F7-4951-90DA-A19987998D13}" dt="2025-08-13T08:27:48.337" v="5471" actId="167"/>
          <ac:spMkLst>
            <pc:docMk/>
            <pc:sldMk cId="1502019111" sldId="279"/>
            <ac:spMk id="3" creationId="{AEAB8BC8-1841-F2E0-320E-8257845D880F}"/>
          </ac:spMkLst>
        </pc:spChg>
        <pc:spChg chg="add mod ord">
          <ac:chgData name="Edvarts Pāvulēns" userId="4656e6b0-1ea6-4391-a27c-8c858f3ccdd4" providerId="ADAL" clId="{F06EE730-66F7-4951-90DA-A19987998D13}" dt="2025-08-12T07:24:17.203" v="4617" actId="700"/>
          <ac:spMkLst>
            <pc:docMk/>
            <pc:sldMk cId="1502019111" sldId="279"/>
            <ac:spMk id="4" creationId="{A92A1218-F1AD-90AE-39C0-EA83EC7D52AA}"/>
          </ac:spMkLst>
        </pc:spChg>
      </pc:sldChg>
      <pc:sldChg chg="addSp modSp add del mod setBg">
        <pc:chgData name="Edvarts Pāvulēns" userId="4656e6b0-1ea6-4391-a27c-8c858f3ccdd4" providerId="ADAL" clId="{F06EE730-66F7-4951-90DA-A19987998D13}" dt="2025-08-11T13:27:38.825" v="3102" actId="47"/>
        <pc:sldMkLst>
          <pc:docMk/>
          <pc:sldMk cId="2344862686" sldId="280"/>
        </pc:sldMkLst>
      </pc:sldChg>
      <pc:sldChg chg="addSp delSp modSp new mod">
        <pc:chgData name="Edvarts Pāvulēns" userId="4656e6b0-1ea6-4391-a27c-8c858f3ccdd4" providerId="ADAL" clId="{F06EE730-66F7-4951-90DA-A19987998D13}" dt="2025-08-13T08:27:31.201" v="5463" actId="167"/>
        <pc:sldMkLst>
          <pc:docMk/>
          <pc:sldMk cId="1265304590" sldId="281"/>
        </pc:sldMkLst>
        <pc:spChg chg="mod">
          <ac:chgData name="Edvarts Pāvulēns" userId="4656e6b0-1ea6-4391-a27c-8c858f3ccdd4" providerId="ADAL" clId="{F06EE730-66F7-4951-90DA-A19987998D13}" dt="2025-08-12T06:21:32.267" v="3654" actId="20577"/>
          <ac:spMkLst>
            <pc:docMk/>
            <pc:sldMk cId="1265304590" sldId="281"/>
            <ac:spMk id="2" creationId="{EC553104-65E6-1DDA-1262-31372948328D}"/>
          </ac:spMkLst>
        </pc:spChg>
        <pc:spChg chg="add mod ord">
          <ac:chgData name="Edvarts Pāvulēns" userId="4656e6b0-1ea6-4391-a27c-8c858f3ccdd4" providerId="ADAL" clId="{F06EE730-66F7-4951-90DA-A19987998D13}" dt="2025-08-13T08:27:31.201" v="5463" actId="167"/>
          <ac:spMkLst>
            <pc:docMk/>
            <pc:sldMk cId="1265304590" sldId="281"/>
            <ac:spMk id="3" creationId="{FCA0E97E-CC55-3483-4C78-33FC2B64605F}"/>
          </ac:spMkLst>
        </pc:spChg>
        <pc:graphicFrameChg chg="add mod modGraphic">
          <ac:chgData name="Edvarts Pāvulēns" userId="4656e6b0-1ea6-4391-a27c-8c858f3ccdd4" providerId="ADAL" clId="{F06EE730-66F7-4951-90DA-A19987998D13}" dt="2025-08-11T13:27:49.312" v="3105" actId="122"/>
          <ac:graphicFrameMkLst>
            <pc:docMk/>
            <pc:sldMk cId="1265304590" sldId="281"/>
            <ac:graphicFrameMk id="4" creationId="{AC45CFF9-3296-EF66-4804-22C8748344DD}"/>
          </ac:graphicFrameMkLst>
        </pc:graphicFrameChg>
      </pc:sldChg>
      <pc:sldChg chg="addSp modSp new mod">
        <pc:chgData name="Edvarts Pāvulēns" userId="4656e6b0-1ea6-4391-a27c-8c858f3ccdd4" providerId="ADAL" clId="{F06EE730-66F7-4951-90DA-A19987998D13}" dt="2025-08-13T10:44:24.586" v="5940" actId="20577"/>
        <pc:sldMkLst>
          <pc:docMk/>
          <pc:sldMk cId="280836929" sldId="282"/>
        </pc:sldMkLst>
        <pc:spChg chg="mod">
          <ac:chgData name="Edvarts Pāvulēns" userId="4656e6b0-1ea6-4391-a27c-8c858f3ccdd4" providerId="ADAL" clId="{F06EE730-66F7-4951-90DA-A19987998D13}" dt="2025-08-11T13:28:12.226" v="3126" actId="20577"/>
          <ac:spMkLst>
            <pc:docMk/>
            <pc:sldMk cId="280836929" sldId="282"/>
            <ac:spMk id="2" creationId="{109180EB-A67F-1FAB-7A77-58CA7CEB8A73}"/>
          </ac:spMkLst>
        </pc:spChg>
        <pc:spChg chg="mod">
          <ac:chgData name="Edvarts Pāvulēns" userId="4656e6b0-1ea6-4391-a27c-8c858f3ccdd4" providerId="ADAL" clId="{F06EE730-66F7-4951-90DA-A19987998D13}" dt="2025-08-13T10:44:24.586" v="5940" actId="20577"/>
          <ac:spMkLst>
            <pc:docMk/>
            <pc:sldMk cId="280836929" sldId="282"/>
            <ac:spMk id="3" creationId="{9CACE6F7-3B33-B9AA-9F58-28D4E3D6026A}"/>
          </ac:spMkLst>
        </pc:spChg>
        <pc:spChg chg="add mod ord">
          <ac:chgData name="Edvarts Pāvulēns" userId="4656e6b0-1ea6-4391-a27c-8c858f3ccdd4" providerId="ADAL" clId="{F06EE730-66F7-4951-90DA-A19987998D13}" dt="2025-08-13T08:27:27.606" v="5461" actId="167"/>
          <ac:spMkLst>
            <pc:docMk/>
            <pc:sldMk cId="280836929" sldId="282"/>
            <ac:spMk id="4" creationId="{5C52B0D7-C0AC-BAA1-E1DE-C2E37BA30562}"/>
          </ac:spMkLst>
        </pc:spChg>
      </pc:sldChg>
      <pc:sldChg chg="addSp modSp new mod">
        <pc:chgData name="Edvarts Pāvulēns" userId="4656e6b0-1ea6-4391-a27c-8c858f3ccdd4" providerId="ADAL" clId="{F06EE730-66F7-4951-90DA-A19987998D13}" dt="2025-08-13T08:27:24.200" v="5459" actId="167"/>
        <pc:sldMkLst>
          <pc:docMk/>
          <pc:sldMk cId="1863182732" sldId="283"/>
        </pc:sldMkLst>
        <pc:spChg chg="mod">
          <ac:chgData name="Edvarts Pāvulēns" userId="4656e6b0-1ea6-4391-a27c-8c858f3ccdd4" providerId="ADAL" clId="{F06EE730-66F7-4951-90DA-A19987998D13}" dt="2025-08-11T13:28:26.988" v="3157" actId="20577"/>
          <ac:spMkLst>
            <pc:docMk/>
            <pc:sldMk cId="1863182732" sldId="283"/>
            <ac:spMk id="2" creationId="{CB18A261-4EA5-E8AA-44CA-9A6F0B87A03D}"/>
          </ac:spMkLst>
        </pc:spChg>
        <pc:spChg chg="mod">
          <ac:chgData name="Edvarts Pāvulēns" userId="4656e6b0-1ea6-4391-a27c-8c858f3ccdd4" providerId="ADAL" clId="{F06EE730-66F7-4951-90DA-A19987998D13}" dt="2025-08-11T13:30:02.640" v="3176" actId="27636"/>
          <ac:spMkLst>
            <pc:docMk/>
            <pc:sldMk cId="1863182732" sldId="283"/>
            <ac:spMk id="3" creationId="{2C6DE022-F05D-1D27-98F5-0D88C5206954}"/>
          </ac:spMkLst>
        </pc:spChg>
        <pc:spChg chg="add mod ord">
          <ac:chgData name="Edvarts Pāvulēns" userId="4656e6b0-1ea6-4391-a27c-8c858f3ccdd4" providerId="ADAL" clId="{F06EE730-66F7-4951-90DA-A19987998D13}" dt="2025-08-13T08:27:24.200" v="5459" actId="167"/>
          <ac:spMkLst>
            <pc:docMk/>
            <pc:sldMk cId="1863182732" sldId="283"/>
            <ac:spMk id="4" creationId="{8386C3BA-BE89-C1CE-ADA6-9F634E3C5C7A}"/>
          </ac:spMkLst>
        </pc:spChg>
      </pc:sldChg>
      <pc:sldChg chg="addSp modSp add mod">
        <pc:chgData name="Edvarts Pāvulēns" userId="4656e6b0-1ea6-4391-a27c-8c858f3ccdd4" providerId="ADAL" clId="{F06EE730-66F7-4951-90DA-A19987998D13}" dt="2025-08-13T08:27:21.111" v="5457" actId="167"/>
        <pc:sldMkLst>
          <pc:docMk/>
          <pc:sldMk cId="2880758081" sldId="284"/>
        </pc:sldMkLst>
        <pc:spChg chg="mod">
          <ac:chgData name="Edvarts Pāvulēns" userId="4656e6b0-1ea6-4391-a27c-8c858f3ccdd4" providerId="ADAL" clId="{F06EE730-66F7-4951-90DA-A19987998D13}" dt="2025-08-11T13:30:02.623" v="3175" actId="27636"/>
          <ac:spMkLst>
            <pc:docMk/>
            <pc:sldMk cId="2880758081" sldId="284"/>
            <ac:spMk id="3" creationId="{2C6DE022-F05D-1D27-98F5-0D88C5206954}"/>
          </ac:spMkLst>
        </pc:spChg>
        <pc:spChg chg="add mod ord">
          <ac:chgData name="Edvarts Pāvulēns" userId="4656e6b0-1ea6-4391-a27c-8c858f3ccdd4" providerId="ADAL" clId="{F06EE730-66F7-4951-90DA-A19987998D13}" dt="2025-08-13T08:27:21.111" v="5457" actId="167"/>
          <ac:spMkLst>
            <pc:docMk/>
            <pc:sldMk cId="2880758081" sldId="284"/>
            <ac:spMk id="4" creationId="{CBEBF184-1FE6-DD9F-E75E-2ED778655D93}"/>
          </ac:spMkLst>
        </pc:spChg>
      </pc:sldChg>
      <pc:sldChg chg="addSp delSp modSp new del mod">
        <pc:chgData name="Edvarts Pāvulēns" userId="4656e6b0-1ea6-4391-a27c-8c858f3ccdd4" providerId="ADAL" clId="{F06EE730-66F7-4951-90DA-A19987998D13}" dt="2025-08-12T07:21:51.276" v="4460" actId="47"/>
        <pc:sldMkLst>
          <pc:docMk/>
          <pc:sldMk cId="268194996" sldId="285"/>
        </pc:sldMkLst>
      </pc:sldChg>
      <pc:sldChg chg="addSp modSp new mod">
        <pc:chgData name="Edvarts Pāvulēns" userId="4656e6b0-1ea6-4391-a27c-8c858f3ccdd4" providerId="ADAL" clId="{F06EE730-66F7-4951-90DA-A19987998D13}" dt="2025-08-13T08:27:17.683" v="5455" actId="167"/>
        <pc:sldMkLst>
          <pc:docMk/>
          <pc:sldMk cId="1718853685" sldId="286"/>
        </pc:sldMkLst>
        <pc:spChg chg="mod">
          <ac:chgData name="Edvarts Pāvulēns" userId="4656e6b0-1ea6-4391-a27c-8c858f3ccdd4" providerId="ADAL" clId="{F06EE730-66F7-4951-90DA-A19987998D13}" dt="2025-08-12T07:07:54.715" v="3987" actId="20577"/>
          <ac:spMkLst>
            <pc:docMk/>
            <pc:sldMk cId="1718853685" sldId="286"/>
            <ac:spMk id="2" creationId="{1ED69079-7CC7-72F8-8C67-A92D1C5F2790}"/>
          </ac:spMkLst>
        </pc:spChg>
        <pc:spChg chg="mod">
          <ac:chgData name="Edvarts Pāvulēns" userId="4656e6b0-1ea6-4391-a27c-8c858f3ccdd4" providerId="ADAL" clId="{F06EE730-66F7-4951-90DA-A19987998D13}" dt="2025-08-12T07:14:05.927" v="4125" actId="20577"/>
          <ac:spMkLst>
            <pc:docMk/>
            <pc:sldMk cId="1718853685" sldId="286"/>
            <ac:spMk id="3" creationId="{EE60E14E-1B12-1370-9FF2-0B3C4919D634}"/>
          </ac:spMkLst>
        </pc:spChg>
        <pc:spChg chg="add mod ord">
          <ac:chgData name="Edvarts Pāvulēns" userId="4656e6b0-1ea6-4391-a27c-8c858f3ccdd4" providerId="ADAL" clId="{F06EE730-66F7-4951-90DA-A19987998D13}" dt="2025-08-13T08:27:17.683" v="5455" actId="167"/>
          <ac:spMkLst>
            <pc:docMk/>
            <pc:sldMk cId="1718853685" sldId="286"/>
            <ac:spMk id="4" creationId="{0AF0772B-FC0B-83D1-DB38-862CF26C627B}"/>
          </ac:spMkLst>
        </pc:spChg>
      </pc:sldChg>
      <pc:sldChg chg="addSp modSp new mod">
        <pc:chgData name="Edvarts Pāvulēns" userId="4656e6b0-1ea6-4391-a27c-8c858f3ccdd4" providerId="ADAL" clId="{F06EE730-66F7-4951-90DA-A19987998D13}" dt="2025-08-13T08:27:14.934" v="5453" actId="167"/>
        <pc:sldMkLst>
          <pc:docMk/>
          <pc:sldMk cId="3954710306" sldId="287"/>
        </pc:sldMkLst>
        <pc:spChg chg="mod">
          <ac:chgData name="Edvarts Pāvulēns" userId="4656e6b0-1ea6-4391-a27c-8c858f3ccdd4" providerId="ADAL" clId="{F06EE730-66F7-4951-90DA-A19987998D13}" dt="2025-08-12T07:14:15.383" v="4142" actId="20577"/>
          <ac:spMkLst>
            <pc:docMk/>
            <pc:sldMk cId="3954710306" sldId="287"/>
            <ac:spMk id="2" creationId="{DA160564-72B9-94D8-3B88-D2D20A57E3E2}"/>
          </ac:spMkLst>
        </pc:spChg>
        <pc:spChg chg="mod">
          <ac:chgData name="Edvarts Pāvulēns" userId="4656e6b0-1ea6-4391-a27c-8c858f3ccdd4" providerId="ADAL" clId="{F06EE730-66F7-4951-90DA-A19987998D13}" dt="2025-08-12T07:35:40.454" v="4910" actId="27636"/>
          <ac:spMkLst>
            <pc:docMk/>
            <pc:sldMk cId="3954710306" sldId="287"/>
            <ac:spMk id="3" creationId="{7A2CBF0D-9C76-A84D-6198-E78ECC2199AE}"/>
          </ac:spMkLst>
        </pc:spChg>
        <pc:spChg chg="add mod ord">
          <ac:chgData name="Edvarts Pāvulēns" userId="4656e6b0-1ea6-4391-a27c-8c858f3ccdd4" providerId="ADAL" clId="{F06EE730-66F7-4951-90DA-A19987998D13}" dt="2025-08-13T08:27:14.934" v="5453" actId="167"/>
          <ac:spMkLst>
            <pc:docMk/>
            <pc:sldMk cId="3954710306" sldId="287"/>
            <ac:spMk id="4" creationId="{723DCD5F-9714-F0FD-B59D-3129269AB883}"/>
          </ac:spMkLst>
        </pc:spChg>
      </pc:sldChg>
      <pc:sldChg chg="addSp modSp new mod">
        <pc:chgData name="Edvarts Pāvulēns" userId="4656e6b0-1ea6-4391-a27c-8c858f3ccdd4" providerId="ADAL" clId="{F06EE730-66F7-4951-90DA-A19987998D13}" dt="2025-08-13T08:27:11.285" v="5451" actId="167"/>
        <pc:sldMkLst>
          <pc:docMk/>
          <pc:sldMk cId="702605169" sldId="288"/>
        </pc:sldMkLst>
        <pc:spChg chg="mod">
          <ac:chgData name="Edvarts Pāvulēns" userId="4656e6b0-1ea6-4391-a27c-8c858f3ccdd4" providerId="ADAL" clId="{F06EE730-66F7-4951-90DA-A19987998D13}" dt="2025-08-12T07:21:57.670" v="4480" actId="20577"/>
          <ac:spMkLst>
            <pc:docMk/>
            <pc:sldMk cId="702605169" sldId="288"/>
            <ac:spMk id="2" creationId="{AB51445E-3618-DDE3-563D-940A1D9949B4}"/>
          </ac:spMkLst>
        </pc:spChg>
        <pc:spChg chg="mod">
          <ac:chgData name="Edvarts Pāvulēns" userId="4656e6b0-1ea6-4391-a27c-8c858f3ccdd4" providerId="ADAL" clId="{F06EE730-66F7-4951-90DA-A19987998D13}" dt="2025-08-12T07:35:11.415" v="4829" actId="20577"/>
          <ac:spMkLst>
            <pc:docMk/>
            <pc:sldMk cId="702605169" sldId="288"/>
            <ac:spMk id="3" creationId="{722651DD-5A2E-38F1-255A-F5C5B63ADFA6}"/>
          </ac:spMkLst>
        </pc:spChg>
        <pc:spChg chg="add mod ord">
          <ac:chgData name="Edvarts Pāvulēns" userId="4656e6b0-1ea6-4391-a27c-8c858f3ccdd4" providerId="ADAL" clId="{F06EE730-66F7-4951-90DA-A19987998D13}" dt="2025-08-13T08:27:11.285" v="5451" actId="167"/>
          <ac:spMkLst>
            <pc:docMk/>
            <pc:sldMk cId="702605169" sldId="288"/>
            <ac:spMk id="4" creationId="{6AF23305-70F8-8FA1-BA1D-534193FE7656}"/>
          </ac:spMkLst>
        </pc:spChg>
      </pc:sldChg>
      <pc:sldChg chg="addSp modSp new mod setBg">
        <pc:chgData name="Edvarts Pāvulēns" userId="4656e6b0-1ea6-4391-a27c-8c858f3ccdd4" providerId="ADAL" clId="{F06EE730-66F7-4951-90DA-A19987998D13}" dt="2025-08-13T10:44:57.757" v="5962" actId="114"/>
        <pc:sldMkLst>
          <pc:docMk/>
          <pc:sldMk cId="99268265" sldId="289"/>
        </pc:sldMkLst>
        <pc:spChg chg="mod">
          <ac:chgData name="Edvarts Pāvulēns" userId="4656e6b0-1ea6-4391-a27c-8c858f3ccdd4" providerId="ADAL" clId="{F06EE730-66F7-4951-90DA-A19987998D13}" dt="2025-08-12T07:37:29.438" v="4933" actId="20577"/>
          <ac:spMkLst>
            <pc:docMk/>
            <pc:sldMk cId="99268265" sldId="289"/>
            <ac:spMk id="2" creationId="{C0E4A1FE-0604-F78C-7652-85E99FB344F8}"/>
          </ac:spMkLst>
        </pc:spChg>
        <pc:spChg chg="mod">
          <ac:chgData name="Edvarts Pāvulēns" userId="4656e6b0-1ea6-4391-a27c-8c858f3ccdd4" providerId="ADAL" clId="{F06EE730-66F7-4951-90DA-A19987998D13}" dt="2025-08-13T10:44:57.757" v="5962" actId="114"/>
          <ac:spMkLst>
            <pc:docMk/>
            <pc:sldMk cId="99268265" sldId="289"/>
            <ac:spMk id="3" creationId="{01CC38F0-4751-B76A-371B-B9C2FF06261A}"/>
          </ac:spMkLst>
        </pc:spChg>
        <pc:spChg chg="add mod ord">
          <ac:chgData name="Edvarts Pāvulēns" userId="4656e6b0-1ea6-4391-a27c-8c858f3ccdd4" providerId="ADAL" clId="{F06EE730-66F7-4951-90DA-A19987998D13}" dt="2025-08-13T10:42:10.849" v="5836" actId="1076"/>
          <ac:spMkLst>
            <pc:docMk/>
            <pc:sldMk cId="99268265" sldId="289"/>
            <ac:spMk id="4" creationId="{9457251E-0105-CA00-9B93-58799D756392}"/>
          </ac:spMkLst>
        </pc:spChg>
        <pc:spChg chg="add mod">
          <ac:chgData name="Edvarts Pāvulēns" userId="4656e6b0-1ea6-4391-a27c-8c858f3ccdd4" providerId="ADAL" clId="{F06EE730-66F7-4951-90DA-A19987998D13}" dt="2025-08-13T10:42:28.586" v="5840" actId="1076"/>
          <ac:spMkLst>
            <pc:docMk/>
            <pc:sldMk cId="99268265" sldId="289"/>
            <ac:spMk id="5" creationId="{ED5259AE-1352-AE79-214C-89A5325C6454}"/>
          </ac:spMkLst>
        </pc:spChg>
      </pc:sldChg>
      <pc:sldChg chg="addSp delSp modSp new add del mod">
        <pc:chgData name="Edvarts Pāvulēns" userId="4656e6b0-1ea6-4391-a27c-8c858f3ccdd4" providerId="ADAL" clId="{F06EE730-66F7-4951-90DA-A19987998D13}" dt="2025-08-13T10:41:46.047" v="5832" actId="478"/>
        <pc:sldMkLst>
          <pc:docMk/>
          <pc:sldMk cId="2329230078" sldId="290"/>
        </pc:sldMkLst>
        <pc:spChg chg="mod">
          <ac:chgData name="Edvarts Pāvulēns" userId="4656e6b0-1ea6-4391-a27c-8c858f3ccdd4" providerId="ADAL" clId="{F06EE730-66F7-4951-90DA-A19987998D13}" dt="2025-08-13T10:40:26.403" v="5779" actId="20577"/>
          <ac:spMkLst>
            <pc:docMk/>
            <pc:sldMk cId="2329230078" sldId="290"/>
            <ac:spMk id="2" creationId="{D0E2F104-DD60-D622-A2A4-2FA9CAC1B36A}"/>
          </ac:spMkLst>
        </pc:spChg>
        <pc:spChg chg="del">
          <ac:chgData name="Edvarts Pāvulēns" userId="4656e6b0-1ea6-4391-a27c-8c858f3ccdd4" providerId="ADAL" clId="{F06EE730-66F7-4951-90DA-A19987998D13}" dt="2025-08-13T08:30:54.416" v="5517" actId="1032"/>
          <ac:spMkLst>
            <pc:docMk/>
            <pc:sldMk cId="2329230078" sldId="290"/>
            <ac:spMk id="3" creationId="{4F585A7C-A91A-465C-3269-229E5D56472C}"/>
          </ac:spMkLst>
        </pc:spChg>
        <pc:spChg chg="add mod ord">
          <ac:chgData name="Edvarts Pāvulēns" userId="4656e6b0-1ea6-4391-a27c-8c858f3ccdd4" providerId="ADAL" clId="{F06EE730-66F7-4951-90DA-A19987998D13}" dt="2025-08-13T08:30:37.436" v="5516" actId="167"/>
          <ac:spMkLst>
            <pc:docMk/>
            <pc:sldMk cId="2329230078" sldId="290"/>
            <ac:spMk id="4" creationId="{3A784B82-7C43-E11C-F418-034746BED0B5}"/>
          </ac:spMkLst>
        </pc:spChg>
        <pc:spChg chg="add del mod">
          <ac:chgData name="Edvarts Pāvulēns" userId="4656e6b0-1ea6-4391-a27c-8c858f3ccdd4" providerId="ADAL" clId="{F06EE730-66F7-4951-90DA-A19987998D13}" dt="2025-08-13T10:41:46.047" v="5832" actId="478"/>
          <ac:spMkLst>
            <pc:docMk/>
            <pc:sldMk cId="2329230078" sldId="290"/>
            <ac:spMk id="6" creationId="{BCECC948-D903-D90F-0209-DD70E49A0139}"/>
          </ac:spMkLst>
        </pc:spChg>
        <pc:spChg chg="add del mod">
          <ac:chgData name="Edvarts Pāvulēns" userId="4656e6b0-1ea6-4391-a27c-8c858f3ccdd4" providerId="ADAL" clId="{F06EE730-66F7-4951-90DA-A19987998D13}" dt="2025-08-13T08:33:43.689" v="5670" actId="478"/>
          <ac:spMkLst>
            <pc:docMk/>
            <pc:sldMk cId="2329230078" sldId="290"/>
            <ac:spMk id="7" creationId="{B83379A5-5941-1613-DEEF-B7093159BB09}"/>
          </ac:spMkLst>
        </pc:spChg>
        <pc:graphicFrameChg chg="add del mod modGraphic">
          <ac:chgData name="Edvarts Pāvulēns" userId="4656e6b0-1ea6-4391-a27c-8c858f3ccdd4" providerId="ADAL" clId="{F06EE730-66F7-4951-90DA-A19987998D13}" dt="2025-08-13T10:41:02.330" v="5825" actId="14100"/>
          <ac:graphicFrameMkLst>
            <pc:docMk/>
            <pc:sldMk cId="2329230078" sldId="290"/>
            <ac:graphicFrameMk id="5" creationId="{9BCE7938-2DAB-69B3-1F0C-B634ED078940}"/>
          </ac:graphicFrameMkLst>
        </pc:graphicFrameChg>
      </pc:sldChg>
      <pc:sldChg chg="addSp delSp modSp new mod modClrScheme chgLayout">
        <pc:chgData name="Edvarts Pāvulēns" userId="4656e6b0-1ea6-4391-a27c-8c858f3ccdd4" providerId="ADAL" clId="{F06EE730-66F7-4951-90DA-A19987998D13}" dt="2025-08-13T10:42:47.727" v="5865" actId="20577"/>
        <pc:sldMkLst>
          <pc:docMk/>
          <pc:sldMk cId="1075301888" sldId="291"/>
        </pc:sldMkLst>
        <pc:spChg chg="del mod ord">
          <ac:chgData name="Edvarts Pāvulēns" userId="4656e6b0-1ea6-4391-a27c-8c858f3ccdd4" providerId="ADAL" clId="{F06EE730-66F7-4951-90DA-A19987998D13}" dt="2025-08-13T10:42:43.539" v="5844" actId="700"/>
          <ac:spMkLst>
            <pc:docMk/>
            <pc:sldMk cId="1075301888" sldId="291"/>
            <ac:spMk id="2" creationId="{87D7428A-3A54-04EA-41BF-A951601DDFE7}"/>
          </ac:spMkLst>
        </pc:spChg>
        <pc:spChg chg="del mod ord">
          <ac:chgData name="Edvarts Pāvulēns" userId="4656e6b0-1ea6-4391-a27c-8c858f3ccdd4" providerId="ADAL" clId="{F06EE730-66F7-4951-90DA-A19987998D13}" dt="2025-08-13T10:42:43.539" v="5844" actId="700"/>
          <ac:spMkLst>
            <pc:docMk/>
            <pc:sldMk cId="1075301888" sldId="291"/>
            <ac:spMk id="3" creationId="{46B001D7-D0E4-2892-C5E8-E236E0FC09EF}"/>
          </ac:spMkLst>
        </pc:spChg>
        <pc:spChg chg="add mod ord">
          <ac:chgData name="Edvarts Pāvulēns" userId="4656e6b0-1ea6-4391-a27c-8c858f3ccdd4" providerId="ADAL" clId="{F06EE730-66F7-4951-90DA-A19987998D13}" dt="2025-08-13T10:42:38.414" v="5843" actId="167"/>
          <ac:spMkLst>
            <pc:docMk/>
            <pc:sldMk cId="1075301888" sldId="291"/>
            <ac:spMk id="4" creationId="{F467C7BE-4FEE-201A-417B-BC0505325A60}"/>
          </ac:spMkLst>
        </pc:spChg>
        <pc:spChg chg="add mod ord">
          <ac:chgData name="Edvarts Pāvulēns" userId="4656e6b0-1ea6-4391-a27c-8c858f3ccdd4" providerId="ADAL" clId="{F06EE730-66F7-4951-90DA-A19987998D13}" dt="2025-08-13T10:42:47.727" v="5865" actId="20577"/>
          <ac:spMkLst>
            <pc:docMk/>
            <pc:sldMk cId="1075301888" sldId="291"/>
            <ac:spMk id="5" creationId="{2969021D-8D9A-76AB-7C32-19DA9A77A1D5}"/>
          </ac:spMkLst>
        </pc:spChg>
        <pc:spChg chg="add mod ord">
          <ac:chgData name="Edvarts Pāvulēns" userId="4656e6b0-1ea6-4391-a27c-8c858f3ccdd4" providerId="ADAL" clId="{F06EE730-66F7-4951-90DA-A19987998D13}" dt="2025-08-13T10:42:43.539" v="5844" actId="700"/>
          <ac:spMkLst>
            <pc:docMk/>
            <pc:sldMk cId="1075301888" sldId="291"/>
            <ac:spMk id="6" creationId="{8C0EE221-D648-D406-9695-710B8F498E13}"/>
          </ac:spMkLst>
        </pc:spChg>
      </pc:sldChg>
      <pc:sldMasterChg chg="setBg modSldLayout">
        <pc:chgData name="Edvarts Pāvulēns" userId="4656e6b0-1ea6-4391-a27c-8c858f3ccdd4" providerId="ADAL" clId="{F06EE730-66F7-4951-90DA-A19987998D13}" dt="2025-08-13T08:26:36.786" v="5442"/>
        <pc:sldMasterMkLst>
          <pc:docMk/>
          <pc:sldMasterMk cId="3956836378" sldId="2147483648"/>
        </pc:sldMasterMkLst>
        <pc:sldLayoutChg chg="setBg">
          <pc:chgData name="Edvarts Pāvulēns" userId="4656e6b0-1ea6-4391-a27c-8c858f3ccdd4" providerId="ADAL" clId="{F06EE730-66F7-4951-90DA-A19987998D13}" dt="2025-08-13T08:26:36.786" v="5442"/>
          <pc:sldLayoutMkLst>
            <pc:docMk/>
            <pc:sldMasterMk cId="3956836378" sldId="2147483648"/>
            <pc:sldLayoutMk cId="1895340203" sldId="2147483649"/>
          </pc:sldLayoutMkLst>
        </pc:sldLayoutChg>
        <pc:sldLayoutChg chg="setBg">
          <pc:chgData name="Edvarts Pāvulēns" userId="4656e6b0-1ea6-4391-a27c-8c858f3ccdd4" providerId="ADAL" clId="{F06EE730-66F7-4951-90DA-A19987998D13}" dt="2025-08-13T08:26:36.786" v="5442"/>
          <pc:sldLayoutMkLst>
            <pc:docMk/>
            <pc:sldMasterMk cId="3956836378" sldId="2147483648"/>
            <pc:sldLayoutMk cId="604496651" sldId="2147483650"/>
          </pc:sldLayoutMkLst>
        </pc:sldLayoutChg>
        <pc:sldLayoutChg chg="setBg">
          <pc:chgData name="Edvarts Pāvulēns" userId="4656e6b0-1ea6-4391-a27c-8c858f3ccdd4" providerId="ADAL" clId="{F06EE730-66F7-4951-90DA-A19987998D13}" dt="2025-08-13T08:26:36.786" v="5442"/>
          <pc:sldLayoutMkLst>
            <pc:docMk/>
            <pc:sldMasterMk cId="3956836378" sldId="2147483648"/>
            <pc:sldLayoutMk cId="2898869364" sldId="2147483651"/>
          </pc:sldLayoutMkLst>
        </pc:sldLayoutChg>
        <pc:sldLayoutChg chg="setBg">
          <pc:chgData name="Edvarts Pāvulēns" userId="4656e6b0-1ea6-4391-a27c-8c858f3ccdd4" providerId="ADAL" clId="{F06EE730-66F7-4951-90DA-A19987998D13}" dt="2025-08-13T08:26:36.786" v="5442"/>
          <pc:sldLayoutMkLst>
            <pc:docMk/>
            <pc:sldMasterMk cId="3956836378" sldId="2147483648"/>
            <pc:sldLayoutMk cId="3481031937" sldId="2147483652"/>
          </pc:sldLayoutMkLst>
        </pc:sldLayoutChg>
        <pc:sldLayoutChg chg="setBg">
          <pc:chgData name="Edvarts Pāvulēns" userId="4656e6b0-1ea6-4391-a27c-8c858f3ccdd4" providerId="ADAL" clId="{F06EE730-66F7-4951-90DA-A19987998D13}" dt="2025-08-13T08:26:36.786" v="5442"/>
          <pc:sldLayoutMkLst>
            <pc:docMk/>
            <pc:sldMasterMk cId="3956836378" sldId="2147483648"/>
            <pc:sldLayoutMk cId="351855412" sldId="2147483653"/>
          </pc:sldLayoutMkLst>
        </pc:sldLayoutChg>
        <pc:sldLayoutChg chg="setBg">
          <pc:chgData name="Edvarts Pāvulēns" userId="4656e6b0-1ea6-4391-a27c-8c858f3ccdd4" providerId="ADAL" clId="{F06EE730-66F7-4951-90DA-A19987998D13}" dt="2025-08-13T08:26:36.786" v="5442"/>
          <pc:sldLayoutMkLst>
            <pc:docMk/>
            <pc:sldMasterMk cId="3956836378" sldId="2147483648"/>
            <pc:sldLayoutMk cId="657771402" sldId="2147483654"/>
          </pc:sldLayoutMkLst>
        </pc:sldLayoutChg>
        <pc:sldLayoutChg chg="setBg">
          <pc:chgData name="Edvarts Pāvulēns" userId="4656e6b0-1ea6-4391-a27c-8c858f3ccdd4" providerId="ADAL" clId="{F06EE730-66F7-4951-90DA-A19987998D13}" dt="2025-08-13T08:26:36.786" v="5442"/>
          <pc:sldLayoutMkLst>
            <pc:docMk/>
            <pc:sldMasterMk cId="3956836378" sldId="2147483648"/>
            <pc:sldLayoutMk cId="1372126125" sldId="2147483655"/>
          </pc:sldLayoutMkLst>
        </pc:sldLayoutChg>
        <pc:sldLayoutChg chg="setBg">
          <pc:chgData name="Edvarts Pāvulēns" userId="4656e6b0-1ea6-4391-a27c-8c858f3ccdd4" providerId="ADAL" clId="{F06EE730-66F7-4951-90DA-A19987998D13}" dt="2025-08-13T08:26:36.786" v="5442"/>
          <pc:sldLayoutMkLst>
            <pc:docMk/>
            <pc:sldMasterMk cId="3956836378" sldId="2147483648"/>
            <pc:sldLayoutMk cId="3558222406" sldId="2147483656"/>
          </pc:sldLayoutMkLst>
        </pc:sldLayoutChg>
        <pc:sldLayoutChg chg="setBg">
          <pc:chgData name="Edvarts Pāvulēns" userId="4656e6b0-1ea6-4391-a27c-8c858f3ccdd4" providerId="ADAL" clId="{F06EE730-66F7-4951-90DA-A19987998D13}" dt="2025-08-13T08:26:36.786" v="5442"/>
          <pc:sldLayoutMkLst>
            <pc:docMk/>
            <pc:sldMasterMk cId="3956836378" sldId="2147483648"/>
            <pc:sldLayoutMk cId="815969627" sldId="2147483657"/>
          </pc:sldLayoutMkLst>
        </pc:sldLayoutChg>
        <pc:sldLayoutChg chg="setBg">
          <pc:chgData name="Edvarts Pāvulēns" userId="4656e6b0-1ea6-4391-a27c-8c858f3ccdd4" providerId="ADAL" clId="{F06EE730-66F7-4951-90DA-A19987998D13}" dt="2025-08-13T08:26:36.786" v="5442"/>
          <pc:sldLayoutMkLst>
            <pc:docMk/>
            <pc:sldMasterMk cId="3956836378" sldId="2147483648"/>
            <pc:sldLayoutMk cId="2990217637" sldId="2147483658"/>
          </pc:sldLayoutMkLst>
        </pc:sldLayoutChg>
        <pc:sldLayoutChg chg="setBg">
          <pc:chgData name="Edvarts Pāvulēns" userId="4656e6b0-1ea6-4391-a27c-8c858f3ccdd4" providerId="ADAL" clId="{F06EE730-66F7-4951-90DA-A19987998D13}" dt="2025-08-13T08:26:36.786" v="5442"/>
          <pc:sldLayoutMkLst>
            <pc:docMk/>
            <pc:sldMasterMk cId="3956836378" sldId="2147483648"/>
            <pc:sldLayoutMk cId="2108521948" sldId="2147483659"/>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EdvartsP&#257;vul&#275;ns\AppData\Local\Microsoft\Windows\INetCache\Content.Outlook\GWO8K4T5\Soci&#257;l&#257;%20aizsardz&#299;ba%202025.xls"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plotArea>
      <c:layout/>
      <c:pieChart>
        <c:varyColors val="1"/>
        <c:ser>
          <c:idx val="0"/>
          <c:order val="0"/>
          <c:dPt>
            <c:idx val="0"/>
            <c:bubble3D val="0"/>
            <c:spPr>
              <a:solidFill>
                <a:schemeClr val="accent4">
                  <a:shade val="76000"/>
                </a:schemeClr>
              </a:solidFill>
              <a:ln w="19050">
                <a:solidFill>
                  <a:schemeClr val="lt1"/>
                </a:solidFill>
              </a:ln>
              <a:effectLst/>
            </c:spPr>
            <c:extLst>
              <c:ext xmlns:c16="http://schemas.microsoft.com/office/drawing/2014/chart" uri="{C3380CC4-5D6E-409C-BE32-E72D297353CC}">
                <c16:uniqueId val="{00000001-4F9D-4FA3-81AB-221A975A647E}"/>
              </c:ext>
            </c:extLst>
          </c:dPt>
          <c:dPt>
            <c:idx val="1"/>
            <c:bubble3D val="0"/>
            <c:explosion val="10"/>
            <c:spPr>
              <a:solidFill>
                <a:srgbClr val="FF0000"/>
              </a:solidFill>
              <a:ln w="19050">
                <a:solidFill>
                  <a:schemeClr val="lt1"/>
                </a:solidFill>
              </a:ln>
              <a:effectLst/>
            </c:spPr>
            <c:extLst>
              <c:ext xmlns:c16="http://schemas.microsoft.com/office/drawing/2014/chart" uri="{C3380CC4-5D6E-409C-BE32-E72D297353CC}">
                <c16:uniqueId val="{00000003-4F9D-4FA3-81AB-221A975A647E}"/>
              </c:ext>
            </c:extLst>
          </c:dPt>
          <c:dLbls>
            <c:dLbl>
              <c:idx val="0"/>
              <c:layout>
                <c:manualLayout>
                  <c:x val="2.0531400966183486E-2"/>
                  <c:y val="0"/>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4F9D-4FA3-81AB-221A975A647E}"/>
                </c:ext>
              </c:extLst>
            </c:dLbl>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Lapa1!$A$14:$A$15</c:f>
              <c:strCache>
                <c:ptCount val="2"/>
                <c:pt idx="0">
                  <c:v>Pārejais budžets</c:v>
                </c:pt>
                <c:pt idx="1">
                  <c:v>Sociālā aizsardzība</c:v>
                </c:pt>
              </c:strCache>
            </c:strRef>
          </c:cat>
          <c:val>
            <c:numRef>
              <c:f>Lapa1!$B$14:$B$15</c:f>
              <c:numCache>
                <c:formatCode>_("€"* #,##0.00_);_("€"* \(#,##0.00\);_("€"* "-"??_);_(@_)</c:formatCode>
                <c:ptCount val="2"/>
                <c:pt idx="0">
                  <c:v>48759771</c:v>
                </c:pt>
                <c:pt idx="1">
                  <c:v>10284071</c:v>
                </c:pt>
              </c:numCache>
            </c:numRef>
          </c:val>
          <c:extLst>
            <c:ext xmlns:c16="http://schemas.microsoft.com/office/drawing/2014/chart" uri="{C3380CC4-5D6E-409C-BE32-E72D297353CC}">
              <c16:uniqueId val="{00000004-4F9D-4FA3-81AB-221A975A647E}"/>
            </c:ext>
          </c:extLst>
        </c:ser>
        <c:dLbls>
          <c:showLegendKey val="0"/>
          <c:showVal val="1"/>
          <c:showCatName val="1"/>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withinLinear" id="17">
  <a:schemeClr val="accent4"/>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BBA790-1B7C-4554-8CF1-E9B090240D71}"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lv-LV"/>
        </a:p>
      </dgm:t>
    </dgm:pt>
    <dgm:pt modelId="{D99F9D0C-30CC-4729-8FA1-4514E12CF808}">
      <dgm:prSet phldrT="[Teksts]" phldr="0"/>
      <dgm:spPr/>
      <dgm:t>
        <a:bodyPr/>
        <a:lstStyle/>
        <a:p>
          <a:r>
            <a:rPr lang="lv-LV" dirty="0"/>
            <a:t>Sociālā aizsardzība</a:t>
          </a:r>
        </a:p>
      </dgm:t>
    </dgm:pt>
    <dgm:pt modelId="{7A9EE509-6F75-4B38-9200-CB103CF27F6B}" type="parTrans" cxnId="{C434E908-3B07-41B8-8DE4-834774F6E9E5}">
      <dgm:prSet/>
      <dgm:spPr/>
      <dgm:t>
        <a:bodyPr/>
        <a:lstStyle/>
        <a:p>
          <a:endParaRPr lang="lv-LV"/>
        </a:p>
      </dgm:t>
    </dgm:pt>
    <dgm:pt modelId="{457EA438-CBF0-4D6A-8DF3-DDD9E9EFF2BB}" type="sibTrans" cxnId="{C434E908-3B07-41B8-8DE4-834774F6E9E5}">
      <dgm:prSet/>
      <dgm:spPr/>
      <dgm:t>
        <a:bodyPr/>
        <a:lstStyle/>
        <a:p>
          <a:endParaRPr lang="lv-LV"/>
        </a:p>
      </dgm:t>
    </dgm:pt>
    <dgm:pt modelId="{D8660B07-53D7-4FEF-9CC0-E62B61A8ED5E}">
      <dgm:prSet phldrT="[Teksts]" phldr="0"/>
      <dgm:spPr/>
      <dgm:t>
        <a:bodyPr/>
        <a:lstStyle/>
        <a:p>
          <a:r>
            <a:rPr lang="lv-LV" dirty="0"/>
            <a:t>Obligāti nodrošināmie sociālās palīdzības pabalsti</a:t>
          </a:r>
        </a:p>
      </dgm:t>
    </dgm:pt>
    <dgm:pt modelId="{294D86D0-13BD-4D6E-87AD-18312766F938}" type="parTrans" cxnId="{0E8D29A4-F203-4097-A8AD-BF4A2791EC0A}">
      <dgm:prSet/>
      <dgm:spPr/>
      <dgm:t>
        <a:bodyPr/>
        <a:lstStyle/>
        <a:p>
          <a:endParaRPr lang="lv-LV"/>
        </a:p>
      </dgm:t>
    </dgm:pt>
    <dgm:pt modelId="{96D0EFF8-6669-41FE-A6A2-984E1FF0B463}" type="sibTrans" cxnId="{0E8D29A4-F203-4097-A8AD-BF4A2791EC0A}">
      <dgm:prSet/>
      <dgm:spPr/>
      <dgm:t>
        <a:bodyPr/>
        <a:lstStyle/>
        <a:p>
          <a:endParaRPr lang="lv-LV"/>
        </a:p>
      </dgm:t>
    </dgm:pt>
    <dgm:pt modelId="{583D5BCD-EF8D-4BF6-BBE8-FE5315053C88}">
      <dgm:prSet phldrT="[Teksts]" phldr="0"/>
      <dgm:spPr/>
      <dgm:t>
        <a:bodyPr/>
        <a:lstStyle/>
        <a:p>
          <a:r>
            <a:rPr lang="lv-LV" dirty="0"/>
            <a:t>Obligāti nodrošināmie sociālie pakalpojumi</a:t>
          </a:r>
        </a:p>
      </dgm:t>
    </dgm:pt>
    <dgm:pt modelId="{692FAA88-4474-4F5B-8480-37BC119B7A12}" type="parTrans" cxnId="{8EC6749C-1E7C-4A26-A7EF-D380F2D2779C}">
      <dgm:prSet/>
      <dgm:spPr/>
      <dgm:t>
        <a:bodyPr/>
        <a:lstStyle/>
        <a:p>
          <a:endParaRPr lang="lv-LV"/>
        </a:p>
      </dgm:t>
    </dgm:pt>
    <dgm:pt modelId="{0DBF001C-187E-406D-A0B0-BFDEFAD9ACEC}" type="sibTrans" cxnId="{8EC6749C-1E7C-4A26-A7EF-D380F2D2779C}">
      <dgm:prSet/>
      <dgm:spPr/>
      <dgm:t>
        <a:bodyPr/>
        <a:lstStyle/>
        <a:p>
          <a:endParaRPr lang="lv-LV"/>
        </a:p>
      </dgm:t>
    </dgm:pt>
    <dgm:pt modelId="{0B9787C4-9CB6-4646-BD7E-4365CD3A6D55}">
      <dgm:prSet phldrT="[Teksts]" phldr="0"/>
      <dgm:spPr/>
      <dgm:t>
        <a:bodyPr/>
        <a:lstStyle/>
        <a:p>
          <a:r>
            <a:rPr lang="lv-LV" dirty="0"/>
            <a:t>Valsts deleģētie sociālie pakalpojumi</a:t>
          </a:r>
        </a:p>
      </dgm:t>
    </dgm:pt>
    <dgm:pt modelId="{48917B72-7854-443E-B971-F85854F808DE}" type="parTrans" cxnId="{495AD8C7-C709-414D-AFD0-3D545759C440}">
      <dgm:prSet/>
      <dgm:spPr/>
      <dgm:t>
        <a:bodyPr/>
        <a:lstStyle/>
        <a:p>
          <a:endParaRPr lang="lv-LV"/>
        </a:p>
      </dgm:t>
    </dgm:pt>
    <dgm:pt modelId="{42260301-964C-4834-AB7C-7A32D86C8E31}" type="sibTrans" cxnId="{495AD8C7-C709-414D-AFD0-3D545759C440}">
      <dgm:prSet/>
      <dgm:spPr/>
      <dgm:t>
        <a:bodyPr/>
        <a:lstStyle/>
        <a:p>
          <a:endParaRPr lang="lv-LV"/>
        </a:p>
      </dgm:t>
    </dgm:pt>
    <dgm:pt modelId="{82F51D98-AAB1-4BC9-9202-0AA012EDDDB2}">
      <dgm:prSet phldrT="[Teksts]" phldr="0"/>
      <dgm:spPr/>
      <dgm:t>
        <a:bodyPr/>
        <a:lstStyle/>
        <a:p>
          <a:r>
            <a:rPr lang="lv-LV" dirty="0"/>
            <a:t>Brīvprātīgās iniciatīvas</a:t>
          </a:r>
        </a:p>
      </dgm:t>
    </dgm:pt>
    <dgm:pt modelId="{9543A3A0-0E2B-43B8-BE8F-CEED2DBF313B}" type="parTrans" cxnId="{FCD14764-FCEC-4EDD-83CF-8F4C887D9747}">
      <dgm:prSet/>
      <dgm:spPr/>
      <dgm:t>
        <a:bodyPr/>
        <a:lstStyle/>
        <a:p>
          <a:endParaRPr lang="lv-LV"/>
        </a:p>
      </dgm:t>
    </dgm:pt>
    <dgm:pt modelId="{C3DA3BB5-02A6-4954-AD22-5104EDE748D3}" type="sibTrans" cxnId="{FCD14764-FCEC-4EDD-83CF-8F4C887D9747}">
      <dgm:prSet/>
      <dgm:spPr/>
      <dgm:t>
        <a:bodyPr/>
        <a:lstStyle/>
        <a:p>
          <a:endParaRPr lang="lv-LV"/>
        </a:p>
      </dgm:t>
    </dgm:pt>
    <dgm:pt modelId="{8739457D-624F-4D6B-AE2A-FBC4899C8F47}" type="pres">
      <dgm:prSet presAssocID="{A2BBA790-1B7C-4554-8CF1-E9B090240D71}" presName="hierChild1" presStyleCnt="0">
        <dgm:presLayoutVars>
          <dgm:orgChart val="1"/>
          <dgm:chPref val="1"/>
          <dgm:dir/>
          <dgm:animOne val="branch"/>
          <dgm:animLvl val="lvl"/>
          <dgm:resizeHandles/>
        </dgm:presLayoutVars>
      </dgm:prSet>
      <dgm:spPr/>
    </dgm:pt>
    <dgm:pt modelId="{5C4FD649-556A-493A-B6F2-C1E6B3C1D663}" type="pres">
      <dgm:prSet presAssocID="{D99F9D0C-30CC-4729-8FA1-4514E12CF808}" presName="hierRoot1" presStyleCnt="0">
        <dgm:presLayoutVars>
          <dgm:hierBranch val="init"/>
        </dgm:presLayoutVars>
      </dgm:prSet>
      <dgm:spPr/>
    </dgm:pt>
    <dgm:pt modelId="{A1D78083-1446-473E-A0D7-568006D3BADE}" type="pres">
      <dgm:prSet presAssocID="{D99F9D0C-30CC-4729-8FA1-4514E12CF808}" presName="rootComposite1" presStyleCnt="0"/>
      <dgm:spPr/>
    </dgm:pt>
    <dgm:pt modelId="{8662943F-9721-4281-A4A7-0F324F6088C7}" type="pres">
      <dgm:prSet presAssocID="{D99F9D0C-30CC-4729-8FA1-4514E12CF808}" presName="rootText1" presStyleLbl="node0" presStyleIdx="0" presStyleCnt="1">
        <dgm:presLayoutVars>
          <dgm:chPref val="3"/>
        </dgm:presLayoutVars>
      </dgm:prSet>
      <dgm:spPr/>
    </dgm:pt>
    <dgm:pt modelId="{D56E8B51-DB90-4498-9CAE-3D98C23AE4C9}" type="pres">
      <dgm:prSet presAssocID="{D99F9D0C-30CC-4729-8FA1-4514E12CF808}" presName="rootConnector1" presStyleLbl="node1" presStyleIdx="0" presStyleCnt="0"/>
      <dgm:spPr/>
    </dgm:pt>
    <dgm:pt modelId="{5B98D920-F18B-4130-8A2F-21D532D3828F}" type="pres">
      <dgm:prSet presAssocID="{D99F9D0C-30CC-4729-8FA1-4514E12CF808}" presName="hierChild2" presStyleCnt="0"/>
      <dgm:spPr/>
    </dgm:pt>
    <dgm:pt modelId="{8D537AFE-E558-4156-B626-C087EC1B69BC}" type="pres">
      <dgm:prSet presAssocID="{294D86D0-13BD-4D6E-87AD-18312766F938}" presName="Name37" presStyleLbl="parChTrans1D2" presStyleIdx="0" presStyleCnt="4"/>
      <dgm:spPr/>
    </dgm:pt>
    <dgm:pt modelId="{B83C13DC-06B9-4DB4-835D-883CD7D4ECED}" type="pres">
      <dgm:prSet presAssocID="{D8660B07-53D7-4FEF-9CC0-E62B61A8ED5E}" presName="hierRoot2" presStyleCnt="0">
        <dgm:presLayoutVars>
          <dgm:hierBranch val="init"/>
        </dgm:presLayoutVars>
      </dgm:prSet>
      <dgm:spPr/>
    </dgm:pt>
    <dgm:pt modelId="{8AA0D130-BF4A-40E9-B91F-340173A7437B}" type="pres">
      <dgm:prSet presAssocID="{D8660B07-53D7-4FEF-9CC0-E62B61A8ED5E}" presName="rootComposite" presStyleCnt="0"/>
      <dgm:spPr/>
    </dgm:pt>
    <dgm:pt modelId="{747A3D89-E66A-4E0C-B0D0-B5B176E688C7}" type="pres">
      <dgm:prSet presAssocID="{D8660B07-53D7-4FEF-9CC0-E62B61A8ED5E}" presName="rootText" presStyleLbl="node2" presStyleIdx="0" presStyleCnt="4">
        <dgm:presLayoutVars>
          <dgm:chPref val="3"/>
        </dgm:presLayoutVars>
      </dgm:prSet>
      <dgm:spPr/>
    </dgm:pt>
    <dgm:pt modelId="{FE5BF0FF-BF83-47FE-852C-18DC08042C00}" type="pres">
      <dgm:prSet presAssocID="{D8660B07-53D7-4FEF-9CC0-E62B61A8ED5E}" presName="rootConnector" presStyleLbl="node2" presStyleIdx="0" presStyleCnt="4"/>
      <dgm:spPr/>
    </dgm:pt>
    <dgm:pt modelId="{E5E0E163-6738-4365-AFDE-EA13EAC14783}" type="pres">
      <dgm:prSet presAssocID="{D8660B07-53D7-4FEF-9CC0-E62B61A8ED5E}" presName="hierChild4" presStyleCnt="0"/>
      <dgm:spPr/>
    </dgm:pt>
    <dgm:pt modelId="{DC514527-4363-48FC-9417-0ABE78E9656F}" type="pres">
      <dgm:prSet presAssocID="{D8660B07-53D7-4FEF-9CC0-E62B61A8ED5E}" presName="hierChild5" presStyleCnt="0"/>
      <dgm:spPr/>
    </dgm:pt>
    <dgm:pt modelId="{EABEC10D-8B15-4ED3-BC68-2C0D696F24B6}" type="pres">
      <dgm:prSet presAssocID="{692FAA88-4474-4F5B-8480-37BC119B7A12}" presName="Name37" presStyleLbl="parChTrans1D2" presStyleIdx="1" presStyleCnt="4"/>
      <dgm:spPr/>
    </dgm:pt>
    <dgm:pt modelId="{07837DCF-475B-4773-AAF1-51E9A2038965}" type="pres">
      <dgm:prSet presAssocID="{583D5BCD-EF8D-4BF6-BBE8-FE5315053C88}" presName="hierRoot2" presStyleCnt="0">
        <dgm:presLayoutVars>
          <dgm:hierBranch val="init"/>
        </dgm:presLayoutVars>
      </dgm:prSet>
      <dgm:spPr/>
    </dgm:pt>
    <dgm:pt modelId="{F79B9A93-1739-4298-960F-BDCE4C963B11}" type="pres">
      <dgm:prSet presAssocID="{583D5BCD-EF8D-4BF6-BBE8-FE5315053C88}" presName="rootComposite" presStyleCnt="0"/>
      <dgm:spPr/>
    </dgm:pt>
    <dgm:pt modelId="{57150470-4ED7-4C76-BD04-B0BA43892BB0}" type="pres">
      <dgm:prSet presAssocID="{583D5BCD-EF8D-4BF6-BBE8-FE5315053C88}" presName="rootText" presStyleLbl="node2" presStyleIdx="1" presStyleCnt="4">
        <dgm:presLayoutVars>
          <dgm:chPref val="3"/>
        </dgm:presLayoutVars>
      </dgm:prSet>
      <dgm:spPr/>
    </dgm:pt>
    <dgm:pt modelId="{A74A8B1A-3BFA-4648-A07B-55F2CF7987F9}" type="pres">
      <dgm:prSet presAssocID="{583D5BCD-EF8D-4BF6-BBE8-FE5315053C88}" presName="rootConnector" presStyleLbl="node2" presStyleIdx="1" presStyleCnt="4"/>
      <dgm:spPr/>
    </dgm:pt>
    <dgm:pt modelId="{51C9774E-53A0-4AEA-8285-71DB1678D161}" type="pres">
      <dgm:prSet presAssocID="{583D5BCD-EF8D-4BF6-BBE8-FE5315053C88}" presName="hierChild4" presStyleCnt="0"/>
      <dgm:spPr/>
    </dgm:pt>
    <dgm:pt modelId="{7938515E-1000-4A0A-948B-DFA9A435C43B}" type="pres">
      <dgm:prSet presAssocID="{583D5BCD-EF8D-4BF6-BBE8-FE5315053C88}" presName="hierChild5" presStyleCnt="0"/>
      <dgm:spPr/>
    </dgm:pt>
    <dgm:pt modelId="{85FBE81B-0356-462B-A056-1D4F4D58F93A}" type="pres">
      <dgm:prSet presAssocID="{48917B72-7854-443E-B971-F85854F808DE}" presName="Name37" presStyleLbl="parChTrans1D2" presStyleIdx="2" presStyleCnt="4"/>
      <dgm:spPr/>
    </dgm:pt>
    <dgm:pt modelId="{88761915-FBF6-4E38-9A31-4264B75E7958}" type="pres">
      <dgm:prSet presAssocID="{0B9787C4-9CB6-4646-BD7E-4365CD3A6D55}" presName="hierRoot2" presStyleCnt="0">
        <dgm:presLayoutVars>
          <dgm:hierBranch val="init"/>
        </dgm:presLayoutVars>
      </dgm:prSet>
      <dgm:spPr/>
    </dgm:pt>
    <dgm:pt modelId="{3F43FC60-74F6-4342-98D7-5ED941463552}" type="pres">
      <dgm:prSet presAssocID="{0B9787C4-9CB6-4646-BD7E-4365CD3A6D55}" presName="rootComposite" presStyleCnt="0"/>
      <dgm:spPr/>
    </dgm:pt>
    <dgm:pt modelId="{B036B1AF-D7E9-4B19-82B1-DC995F03B399}" type="pres">
      <dgm:prSet presAssocID="{0B9787C4-9CB6-4646-BD7E-4365CD3A6D55}" presName="rootText" presStyleLbl="node2" presStyleIdx="2" presStyleCnt="4">
        <dgm:presLayoutVars>
          <dgm:chPref val="3"/>
        </dgm:presLayoutVars>
      </dgm:prSet>
      <dgm:spPr/>
    </dgm:pt>
    <dgm:pt modelId="{1EFB7FF6-DFF9-4F9E-9FA7-F412FC3D5163}" type="pres">
      <dgm:prSet presAssocID="{0B9787C4-9CB6-4646-BD7E-4365CD3A6D55}" presName="rootConnector" presStyleLbl="node2" presStyleIdx="2" presStyleCnt="4"/>
      <dgm:spPr/>
    </dgm:pt>
    <dgm:pt modelId="{F73FB58D-4983-4FBE-BA34-12798158D41D}" type="pres">
      <dgm:prSet presAssocID="{0B9787C4-9CB6-4646-BD7E-4365CD3A6D55}" presName="hierChild4" presStyleCnt="0"/>
      <dgm:spPr/>
    </dgm:pt>
    <dgm:pt modelId="{E4ADAB89-570B-40FE-B25D-D9AF92033D75}" type="pres">
      <dgm:prSet presAssocID="{0B9787C4-9CB6-4646-BD7E-4365CD3A6D55}" presName="hierChild5" presStyleCnt="0"/>
      <dgm:spPr/>
    </dgm:pt>
    <dgm:pt modelId="{AED96A41-1D63-4AC1-982C-491E5DB30C04}" type="pres">
      <dgm:prSet presAssocID="{9543A3A0-0E2B-43B8-BE8F-CEED2DBF313B}" presName="Name37" presStyleLbl="parChTrans1D2" presStyleIdx="3" presStyleCnt="4"/>
      <dgm:spPr/>
    </dgm:pt>
    <dgm:pt modelId="{322A112E-150F-4B41-83F4-70361DBE5AB4}" type="pres">
      <dgm:prSet presAssocID="{82F51D98-AAB1-4BC9-9202-0AA012EDDDB2}" presName="hierRoot2" presStyleCnt="0">
        <dgm:presLayoutVars>
          <dgm:hierBranch val="init"/>
        </dgm:presLayoutVars>
      </dgm:prSet>
      <dgm:spPr/>
    </dgm:pt>
    <dgm:pt modelId="{3020BD51-1AD4-4272-A761-F4F86E2ADB6F}" type="pres">
      <dgm:prSet presAssocID="{82F51D98-AAB1-4BC9-9202-0AA012EDDDB2}" presName="rootComposite" presStyleCnt="0"/>
      <dgm:spPr/>
    </dgm:pt>
    <dgm:pt modelId="{40FBD4ED-9B1C-4C00-B7B1-7D3A227EC1E8}" type="pres">
      <dgm:prSet presAssocID="{82F51D98-AAB1-4BC9-9202-0AA012EDDDB2}" presName="rootText" presStyleLbl="node2" presStyleIdx="3" presStyleCnt="4">
        <dgm:presLayoutVars>
          <dgm:chPref val="3"/>
        </dgm:presLayoutVars>
      </dgm:prSet>
      <dgm:spPr/>
    </dgm:pt>
    <dgm:pt modelId="{FB2E3D80-4685-417C-B63F-CDC419D6DD09}" type="pres">
      <dgm:prSet presAssocID="{82F51D98-AAB1-4BC9-9202-0AA012EDDDB2}" presName="rootConnector" presStyleLbl="node2" presStyleIdx="3" presStyleCnt="4"/>
      <dgm:spPr/>
    </dgm:pt>
    <dgm:pt modelId="{11BB37EA-E6E8-4D6C-B886-43FB77A0CA6C}" type="pres">
      <dgm:prSet presAssocID="{82F51D98-AAB1-4BC9-9202-0AA012EDDDB2}" presName="hierChild4" presStyleCnt="0"/>
      <dgm:spPr/>
    </dgm:pt>
    <dgm:pt modelId="{0422E784-9F68-4B22-829E-497B356D09E8}" type="pres">
      <dgm:prSet presAssocID="{82F51D98-AAB1-4BC9-9202-0AA012EDDDB2}" presName="hierChild5" presStyleCnt="0"/>
      <dgm:spPr/>
    </dgm:pt>
    <dgm:pt modelId="{6EFB5CE1-7980-4183-BA70-9A60B5CD083F}" type="pres">
      <dgm:prSet presAssocID="{D99F9D0C-30CC-4729-8FA1-4514E12CF808}" presName="hierChild3" presStyleCnt="0"/>
      <dgm:spPr/>
    </dgm:pt>
  </dgm:ptLst>
  <dgm:cxnLst>
    <dgm:cxn modelId="{C434E908-3B07-41B8-8DE4-834774F6E9E5}" srcId="{A2BBA790-1B7C-4554-8CF1-E9B090240D71}" destId="{D99F9D0C-30CC-4729-8FA1-4514E12CF808}" srcOrd="0" destOrd="0" parTransId="{7A9EE509-6F75-4B38-9200-CB103CF27F6B}" sibTransId="{457EA438-CBF0-4D6A-8DF3-DDD9E9EFF2BB}"/>
    <dgm:cxn modelId="{7C6EA03B-C231-4DCE-BB0F-E68898EADC02}" type="presOf" srcId="{D8660B07-53D7-4FEF-9CC0-E62B61A8ED5E}" destId="{FE5BF0FF-BF83-47FE-852C-18DC08042C00}" srcOrd="1" destOrd="0" presId="urn:microsoft.com/office/officeart/2005/8/layout/orgChart1"/>
    <dgm:cxn modelId="{21A3E843-6384-4F19-8F4C-504969AF3926}" type="presOf" srcId="{0B9787C4-9CB6-4646-BD7E-4365CD3A6D55}" destId="{B036B1AF-D7E9-4B19-82B1-DC995F03B399}" srcOrd="0" destOrd="0" presId="urn:microsoft.com/office/officeart/2005/8/layout/orgChart1"/>
    <dgm:cxn modelId="{FCD14764-FCEC-4EDD-83CF-8F4C887D9747}" srcId="{D99F9D0C-30CC-4729-8FA1-4514E12CF808}" destId="{82F51D98-AAB1-4BC9-9202-0AA012EDDDB2}" srcOrd="3" destOrd="0" parTransId="{9543A3A0-0E2B-43B8-BE8F-CEED2DBF313B}" sibTransId="{C3DA3BB5-02A6-4954-AD22-5104EDE748D3}"/>
    <dgm:cxn modelId="{26753B47-012C-4EBE-8A67-346585A258F4}" type="presOf" srcId="{D99F9D0C-30CC-4729-8FA1-4514E12CF808}" destId="{D56E8B51-DB90-4498-9CAE-3D98C23AE4C9}" srcOrd="1" destOrd="0" presId="urn:microsoft.com/office/officeart/2005/8/layout/orgChart1"/>
    <dgm:cxn modelId="{466B836D-B9F5-49CA-BEEB-448B622F478A}" type="presOf" srcId="{9543A3A0-0E2B-43B8-BE8F-CEED2DBF313B}" destId="{AED96A41-1D63-4AC1-982C-491E5DB30C04}" srcOrd="0" destOrd="0" presId="urn:microsoft.com/office/officeart/2005/8/layout/orgChart1"/>
    <dgm:cxn modelId="{FAF8D34D-07EA-40F5-81BF-95AC4D234968}" type="presOf" srcId="{692FAA88-4474-4F5B-8480-37BC119B7A12}" destId="{EABEC10D-8B15-4ED3-BC68-2C0D696F24B6}" srcOrd="0" destOrd="0" presId="urn:microsoft.com/office/officeart/2005/8/layout/orgChart1"/>
    <dgm:cxn modelId="{C2D9106E-5E3A-4988-9373-E1EAC31F74FE}" type="presOf" srcId="{D99F9D0C-30CC-4729-8FA1-4514E12CF808}" destId="{8662943F-9721-4281-A4A7-0F324F6088C7}" srcOrd="0" destOrd="0" presId="urn:microsoft.com/office/officeart/2005/8/layout/orgChart1"/>
    <dgm:cxn modelId="{11F46156-72A0-4A07-A51B-70B400D84E74}" type="presOf" srcId="{D8660B07-53D7-4FEF-9CC0-E62B61A8ED5E}" destId="{747A3D89-E66A-4E0C-B0D0-B5B176E688C7}" srcOrd="0" destOrd="0" presId="urn:microsoft.com/office/officeart/2005/8/layout/orgChart1"/>
    <dgm:cxn modelId="{1B14847F-C0AE-421B-8F63-B8A108FCC7E6}" type="presOf" srcId="{82F51D98-AAB1-4BC9-9202-0AA012EDDDB2}" destId="{40FBD4ED-9B1C-4C00-B7B1-7D3A227EC1E8}" srcOrd="0" destOrd="0" presId="urn:microsoft.com/office/officeart/2005/8/layout/orgChart1"/>
    <dgm:cxn modelId="{B9032B8B-350B-44F2-A7CC-D1FE16452014}" type="presOf" srcId="{48917B72-7854-443E-B971-F85854F808DE}" destId="{85FBE81B-0356-462B-A056-1D4F4D58F93A}" srcOrd="0" destOrd="0" presId="urn:microsoft.com/office/officeart/2005/8/layout/orgChart1"/>
    <dgm:cxn modelId="{625B3A8F-8832-4047-AE82-680C39104FCE}" type="presOf" srcId="{583D5BCD-EF8D-4BF6-BBE8-FE5315053C88}" destId="{57150470-4ED7-4C76-BD04-B0BA43892BB0}" srcOrd="0" destOrd="0" presId="urn:microsoft.com/office/officeart/2005/8/layout/orgChart1"/>
    <dgm:cxn modelId="{8EC6749C-1E7C-4A26-A7EF-D380F2D2779C}" srcId="{D99F9D0C-30CC-4729-8FA1-4514E12CF808}" destId="{583D5BCD-EF8D-4BF6-BBE8-FE5315053C88}" srcOrd="1" destOrd="0" parTransId="{692FAA88-4474-4F5B-8480-37BC119B7A12}" sibTransId="{0DBF001C-187E-406D-A0B0-BFDEFAD9ACEC}"/>
    <dgm:cxn modelId="{DA495E9E-57F2-48A4-9DBE-E10A78024477}" type="presOf" srcId="{583D5BCD-EF8D-4BF6-BBE8-FE5315053C88}" destId="{A74A8B1A-3BFA-4648-A07B-55F2CF7987F9}" srcOrd="1" destOrd="0" presId="urn:microsoft.com/office/officeart/2005/8/layout/orgChart1"/>
    <dgm:cxn modelId="{0E8D29A4-F203-4097-A8AD-BF4A2791EC0A}" srcId="{D99F9D0C-30CC-4729-8FA1-4514E12CF808}" destId="{D8660B07-53D7-4FEF-9CC0-E62B61A8ED5E}" srcOrd="0" destOrd="0" parTransId="{294D86D0-13BD-4D6E-87AD-18312766F938}" sibTransId="{96D0EFF8-6669-41FE-A6A2-984E1FF0B463}"/>
    <dgm:cxn modelId="{672453A4-14D1-4A1F-99E9-54F4EA28A91D}" type="presOf" srcId="{294D86D0-13BD-4D6E-87AD-18312766F938}" destId="{8D537AFE-E558-4156-B626-C087EC1B69BC}" srcOrd="0" destOrd="0" presId="urn:microsoft.com/office/officeart/2005/8/layout/orgChart1"/>
    <dgm:cxn modelId="{CBFAB1B1-5D00-4792-99D7-CB68B58304A2}" type="presOf" srcId="{0B9787C4-9CB6-4646-BD7E-4365CD3A6D55}" destId="{1EFB7FF6-DFF9-4F9E-9FA7-F412FC3D5163}" srcOrd="1" destOrd="0" presId="urn:microsoft.com/office/officeart/2005/8/layout/orgChart1"/>
    <dgm:cxn modelId="{AE9BDDBE-5AD4-4C1A-964E-594B6F586C09}" type="presOf" srcId="{82F51D98-AAB1-4BC9-9202-0AA012EDDDB2}" destId="{FB2E3D80-4685-417C-B63F-CDC419D6DD09}" srcOrd="1" destOrd="0" presId="urn:microsoft.com/office/officeart/2005/8/layout/orgChart1"/>
    <dgm:cxn modelId="{495AD8C7-C709-414D-AFD0-3D545759C440}" srcId="{D99F9D0C-30CC-4729-8FA1-4514E12CF808}" destId="{0B9787C4-9CB6-4646-BD7E-4365CD3A6D55}" srcOrd="2" destOrd="0" parTransId="{48917B72-7854-443E-B971-F85854F808DE}" sibTransId="{42260301-964C-4834-AB7C-7A32D86C8E31}"/>
    <dgm:cxn modelId="{A6ABADD7-652E-4B44-A0CB-1D2F0B6812DE}" type="presOf" srcId="{A2BBA790-1B7C-4554-8CF1-E9B090240D71}" destId="{8739457D-624F-4D6B-AE2A-FBC4899C8F47}" srcOrd="0" destOrd="0" presId="urn:microsoft.com/office/officeart/2005/8/layout/orgChart1"/>
    <dgm:cxn modelId="{3B5F5EED-4D88-4684-A8EA-5C0AA82FF235}" type="presParOf" srcId="{8739457D-624F-4D6B-AE2A-FBC4899C8F47}" destId="{5C4FD649-556A-493A-B6F2-C1E6B3C1D663}" srcOrd="0" destOrd="0" presId="urn:microsoft.com/office/officeart/2005/8/layout/orgChart1"/>
    <dgm:cxn modelId="{F3CD5E7F-3C24-4527-BDA0-DD3E5DEDF15D}" type="presParOf" srcId="{5C4FD649-556A-493A-B6F2-C1E6B3C1D663}" destId="{A1D78083-1446-473E-A0D7-568006D3BADE}" srcOrd="0" destOrd="0" presId="urn:microsoft.com/office/officeart/2005/8/layout/orgChart1"/>
    <dgm:cxn modelId="{57BE1958-C683-4EFE-8E09-4C4D118AB74B}" type="presParOf" srcId="{A1D78083-1446-473E-A0D7-568006D3BADE}" destId="{8662943F-9721-4281-A4A7-0F324F6088C7}" srcOrd="0" destOrd="0" presId="urn:microsoft.com/office/officeart/2005/8/layout/orgChart1"/>
    <dgm:cxn modelId="{A3FF6875-BE96-4301-8D75-F0C7E14620CE}" type="presParOf" srcId="{A1D78083-1446-473E-A0D7-568006D3BADE}" destId="{D56E8B51-DB90-4498-9CAE-3D98C23AE4C9}" srcOrd="1" destOrd="0" presId="urn:microsoft.com/office/officeart/2005/8/layout/orgChart1"/>
    <dgm:cxn modelId="{B8AAF6D2-DDAD-4277-A55F-0AC073019157}" type="presParOf" srcId="{5C4FD649-556A-493A-B6F2-C1E6B3C1D663}" destId="{5B98D920-F18B-4130-8A2F-21D532D3828F}" srcOrd="1" destOrd="0" presId="urn:microsoft.com/office/officeart/2005/8/layout/orgChart1"/>
    <dgm:cxn modelId="{18850EDB-A822-4779-AF8F-F22D95673025}" type="presParOf" srcId="{5B98D920-F18B-4130-8A2F-21D532D3828F}" destId="{8D537AFE-E558-4156-B626-C087EC1B69BC}" srcOrd="0" destOrd="0" presId="urn:microsoft.com/office/officeart/2005/8/layout/orgChart1"/>
    <dgm:cxn modelId="{5624E8C2-F0D7-4405-852B-367646E8BF6B}" type="presParOf" srcId="{5B98D920-F18B-4130-8A2F-21D532D3828F}" destId="{B83C13DC-06B9-4DB4-835D-883CD7D4ECED}" srcOrd="1" destOrd="0" presId="urn:microsoft.com/office/officeart/2005/8/layout/orgChart1"/>
    <dgm:cxn modelId="{DEC9C26E-EB9B-4F39-B09F-C9DD1A0452F1}" type="presParOf" srcId="{B83C13DC-06B9-4DB4-835D-883CD7D4ECED}" destId="{8AA0D130-BF4A-40E9-B91F-340173A7437B}" srcOrd="0" destOrd="0" presId="urn:microsoft.com/office/officeart/2005/8/layout/orgChart1"/>
    <dgm:cxn modelId="{3A577320-A852-4425-9357-FA2B3488B310}" type="presParOf" srcId="{8AA0D130-BF4A-40E9-B91F-340173A7437B}" destId="{747A3D89-E66A-4E0C-B0D0-B5B176E688C7}" srcOrd="0" destOrd="0" presId="urn:microsoft.com/office/officeart/2005/8/layout/orgChart1"/>
    <dgm:cxn modelId="{9F834002-E442-46F6-BFB2-82BAD4AF486E}" type="presParOf" srcId="{8AA0D130-BF4A-40E9-B91F-340173A7437B}" destId="{FE5BF0FF-BF83-47FE-852C-18DC08042C00}" srcOrd="1" destOrd="0" presId="urn:microsoft.com/office/officeart/2005/8/layout/orgChart1"/>
    <dgm:cxn modelId="{9A9AD7A8-8D8E-4E90-8FC8-23F5158229BC}" type="presParOf" srcId="{B83C13DC-06B9-4DB4-835D-883CD7D4ECED}" destId="{E5E0E163-6738-4365-AFDE-EA13EAC14783}" srcOrd="1" destOrd="0" presId="urn:microsoft.com/office/officeart/2005/8/layout/orgChart1"/>
    <dgm:cxn modelId="{50CB5B80-FAF5-4B98-8E75-0E418C520B63}" type="presParOf" srcId="{B83C13DC-06B9-4DB4-835D-883CD7D4ECED}" destId="{DC514527-4363-48FC-9417-0ABE78E9656F}" srcOrd="2" destOrd="0" presId="urn:microsoft.com/office/officeart/2005/8/layout/orgChart1"/>
    <dgm:cxn modelId="{7263A0EF-1066-4B3E-A8A7-995EF72BAF53}" type="presParOf" srcId="{5B98D920-F18B-4130-8A2F-21D532D3828F}" destId="{EABEC10D-8B15-4ED3-BC68-2C0D696F24B6}" srcOrd="2" destOrd="0" presId="urn:microsoft.com/office/officeart/2005/8/layout/orgChart1"/>
    <dgm:cxn modelId="{4E1E91AC-E556-43F4-9BE4-363096296711}" type="presParOf" srcId="{5B98D920-F18B-4130-8A2F-21D532D3828F}" destId="{07837DCF-475B-4773-AAF1-51E9A2038965}" srcOrd="3" destOrd="0" presId="urn:microsoft.com/office/officeart/2005/8/layout/orgChart1"/>
    <dgm:cxn modelId="{325F3E7B-8638-48DA-AA64-14281116F8FB}" type="presParOf" srcId="{07837DCF-475B-4773-AAF1-51E9A2038965}" destId="{F79B9A93-1739-4298-960F-BDCE4C963B11}" srcOrd="0" destOrd="0" presId="urn:microsoft.com/office/officeart/2005/8/layout/orgChart1"/>
    <dgm:cxn modelId="{F23D1AFE-C5E3-4CC0-9283-F10855258813}" type="presParOf" srcId="{F79B9A93-1739-4298-960F-BDCE4C963B11}" destId="{57150470-4ED7-4C76-BD04-B0BA43892BB0}" srcOrd="0" destOrd="0" presId="urn:microsoft.com/office/officeart/2005/8/layout/orgChart1"/>
    <dgm:cxn modelId="{349EF802-671B-47A6-A844-8CD3CAD91DE9}" type="presParOf" srcId="{F79B9A93-1739-4298-960F-BDCE4C963B11}" destId="{A74A8B1A-3BFA-4648-A07B-55F2CF7987F9}" srcOrd="1" destOrd="0" presId="urn:microsoft.com/office/officeart/2005/8/layout/orgChart1"/>
    <dgm:cxn modelId="{C7AD67B3-F5D2-4968-B298-BBF85647FD56}" type="presParOf" srcId="{07837DCF-475B-4773-AAF1-51E9A2038965}" destId="{51C9774E-53A0-4AEA-8285-71DB1678D161}" srcOrd="1" destOrd="0" presId="urn:microsoft.com/office/officeart/2005/8/layout/orgChart1"/>
    <dgm:cxn modelId="{51BBA821-AEB7-4EED-B570-55261F94D074}" type="presParOf" srcId="{07837DCF-475B-4773-AAF1-51E9A2038965}" destId="{7938515E-1000-4A0A-948B-DFA9A435C43B}" srcOrd="2" destOrd="0" presId="urn:microsoft.com/office/officeart/2005/8/layout/orgChart1"/>
    <dgm:cxn modelId="{DCD9669E-159F-41FC-8AFE-2E27C61EE116}" type="presParOf" srcId="{5B98D920-F18B-4130-8A2F-21D532D3828F}" destId="{85FBE81B-0356-462B-A056-1D4F4D58F93A}" srcOrd="4" destOrd="0" presId="urn:microsoft.com/office/officeart/2005/8/layout/orgChart1"/>
    <dgm:cxn modelId="{6FA9BE0D-F953-4904-AF3E-E7FC150CE491}" type="presParOf" srcId="{5B98D920-F18B-4130-8A2F-21D532D3828F}" destId="{88761915-FBF6-4E38-9A31-4264B75E7958}" srcOrd="5" destOrd="0" presId="urn:microsoft.com/office/officeart/2005/8/layout/orgChart1"/>
    <dgm:cxn modelId="{4D622116-F9BD-4574-97CF-343024425887}" type="presParOf" srcId="{88761915-FBF6-4E38-9A31-4264B75E7958}" destId="{3F43FC60-74F6-4342-98D7-5ED941463552}" srcOrd="0" destOrd="0" presId="urn:microsoft.com/office/officeart/2005/8/layout/orgChart1"/>
    <dgm:cxn modelId="{97EBF5AB-23BE-4824-AF5D-3FDC9ADA79DC}" type="presParOf" srcId="{3F43FC60-74F6-4342-98D7-5ED941463552}" destId="{B036B1AF-D7E9-4B19-82B1-DC995F03B399}" srcOrd="0" destOrd="0" presId="urn:microsoft.com/office/officeart/2005/8/layout/orgChart1"/>
    <dgm:cxn modelId="{C3680408-BE1A-4FDB-BBFE-DC21CB4B225F}" type="presParOf" srcId="{3F43FC60-74F6-4342-98D7-5ED941463552}" destId="{1EFB7FF6-DFF9-4F9E-9FA7-F412FC3D5163}" srcOrd="1" destOrd="0" presId="urn:microsoft.com/office/officeart/2005/8/layout/orgChart1"/>
    <dgm:cxn modelId="{BC2EC838-7B18-4AD0-8D74-56C0F3716E50}" type="presParOf" srcId="{88761915-FBF6-4E38-9A31-4264B75E7958}" destId="{F73FB58D-4983-4FBE-BA34-12798158D41D}" srcOrd="1" destOrd="0" presId="urn:microsoft.com/office/officeart/2005/8/layout/orgChart1"/>
    <dgm:cxn modelId="{84B1AE1D-7456-4545-944F-51ADDA78F9E0}" type="presParOf" srcId="{88761915-FBF6-4E38-9A31-4264B75E7958}" destId="{E4ADAB89-570B-40FE-B25D-D9AF92033D75}" srcOrd="2" destOrd="0" presId="urn:microsoft.com/office/officeart/2005/8/layout/orgChart1"/>
    <dgm:cxn modelId="{8B84D1D6-6C03-4633-86C7-5C8CEA2E8928}" type="presParOf" srcId="{5B98D920-F18B-4130-8A2F-21D532D3828F}" destId="{AED96A41-1D63-4AC1-982C-491E5DB30C04}" srcOrd="6" destOrd="0" presId="urn:microsoft.com/office/officeart/2005/8/layout/orgChart1"/>
    <dgm:cxn modelId="{16278B17-5958-49F7-8746-D1B9A3735BCA}" type="presParOf" srcId="{5B98D920-F18B-4130-8A2F-21D532D3828F}" destId="{322A112E-150F-4B41-83F4-70361DBE5AB4}" srcOrd="7" destOrd="0" presId="urn:microsoft.com/office/officeart/2005/8/layout/orgChart1"/>
    <dgm:cxn modelId="{29CAF80E-9F84-491C-B3C0-657B892FC0DD}" type="presParOf" srcId="{322A112E-150F-4B41-83F4-70361DBE5AB4}" destId="{3020BD51-1AD4-4272-A761-F4F86E2ADB6F}" srcOrd="0" destOrd="0" presId="urn:microsoft.com/office/officeart/2005/8/layout/orgChart1"/>
    <dgm:cxn modelId="{821464DD-C3D5-4A12-B312-DD9546B0A6F0}" type="presParOf" srcId="{3020BD51-1AD4-4272-A761-F4F86E2ADB6F}" destId="{40FBD4ED-9B1C-4C00-B7B1-7D3A227EC1E8}" srcOrd="0" destOrd="0" presId="urn:microsoft.com/office/officeart/2005/8/layout/orgChart1"/>
    <dgm:cxn modelId="{37AA0E65-1333-4740-B168-3E8468302D63}" type="presParOf" srcId="{3020BD51-1AD4-4272-A761-F4F86E2ADB6F}" destId="{FB2E3D80-4685-417C-B63F-CDC419D6DD09}" srcOrd="1" destOrd="0" presId="urn:microsoft.com/office/officeart/2005/8/layout/orgChart1"/>
    <dgm:cxn modelId="{9952A21B-088B-405A-97F1-9344DBA7F82D}" type="presParOf" srcId="{322A112E-150F-4B41-83F4-70361DBE5AB4}" destId="{11BB37EA-E6E8-4D6C-B886-43FB77A0CA6C}" srcOrd="1" destOrd="0" presId="urn:microsoft.com/office/officeart/2005/8/layout/orgChart1"/>
    <dgm:cxn modelId="{F9773AE2-0217-4655-89CA-18EEC2AA6493}" type="presParOf" srcId="{322A112E-150F-4B41-83F4-70361DBE5AB4}" destId="{0422E784-9F68-4B22-829E-497B356D09E8}" srcOrd="2" destOrd="0" presId="urn:microsoft.com/office/officeart/2005/8/layout/orgChart1"/>
    <dgm:cxn modelId="{5EB6F2A9-32F5-4ABD-8CF1-E8AF3B8DA608}" type="presParOf" srcId="{5C4FD649-556A-493A-B6F2-C1E6B3C1D663}" destId="{6EFB5CE1-7980-4183-BA70-9A60B5CD083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D96A41-1D63-4AC1-982C-491E5DB30C04}">
      <dsp:nvSpPr>
        <dsp:cNvPr id="0" name=""/>
        <dsp:cNvSpPr/>
      </dsp:nvSpPr>
      <dsp:spPr>
        <a:xfrm>
          <a:off x="5257800" y="2241390"/>
          <a:ext cx="4117941" cy="476456"/>
        </a:xfrm>
        <a:custGeom>
          <a:avLst/>
          <a:gdLst/>
          <a:ahLst/>
          <a:cxnLst/>
          <a:rect l="0" t="0" r="0" b="0"/>
          <a:pathLst>
            <a:path>
              <a:moveTo>
                <a:pt x="0" y="0"/>
              </a:moveTo>
              <a:lnTo>
                <a:pt x="0" y="238228"/>
              </a:lnTo>
              <a:lnTo>
                <a:pt x="4117941" y="238228"/>
              </a:lnTo>
              <a:lnTo>
                <a:pt x="4117941" y="476456"/>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5FBE81B-0356-462B-A056-1D4F4D58F93A}">
      <dsp:nvSpPr>
        <dsp:cNvPr id="0" name=""/>
        <dsp:cNvSpPr/>
      </dsp:nvSpPr>
      <dsp:spPr>
        <a:xfrm>
          <a:off x="5257800" y="2241390"/>
          <a:ext cx="1372647" cy="476456"/>
        </a:xfrm>
        <a:custGeom>
          <a:avLst/>
          <a:gdLst/>
          <a:ahLst/>
          <a:cxnLst/>
          <a:rect l="0" t="0" r="0" b="0"/>
          <a:pathLst>
            <a:path>
              <a:moveTo>
                <a:pt x="0" y="0"/>
              </a:moveTo>
              <a:lnTo>
                <a:pt x="0" y="238228"/>
              </a:lnTo>
              <a:lnTo>
                <a:pt x="1372647" y="238228"/>
              </a:lnTo>
              <a:lnTo>
                <a:pt x="1372647" y="476456"/>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ABEC10D-8B15-4ED3-BC68-2C0D696F24B6}">
      <dsp:nvSpPr>
        <dsp:cNvPr id="0" name=""/>
        <dsp:cNvSpPr/>
      </dsp:nvSpPr>
      <dsp:spPr>
        <a:xfrm>
          <a:off x="3885152" y="2241390"/>
          <a:ext cx="1372647" cy="476456"/>
        </a:xfrm>
        <a:custGeom>
          <a:avLst/>
          <a:gdLst/>
          <a:ahLst/>
          <a:cxnLst/>
          <a:rect l="0" t="0" r="0" b="0"/>
          <a:pathLst>
            <a:path>
              <a:moveTo>
                <a:pt x="1372647" y="0"/>
              </a:moveTo>
              <a:lnTo>
                <a:pt x="1372647" y="238228"/>
              </a:lnTo>
              <a:lnTo>
                <a:pt x="0" y="238228"/>
              </a:lnTo>
              <a:lnTo>
                <a:pt x="0" y="476456"/>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D537AFE-E558-4156-B626-C087EC1B69BC}">
      <dsp:nvSpPr>
        <dsp:cNvPr id="0" name=""/>
        <dsp:cNvSpPr/>
      </dsp:nvSpPr>
      <dsp:spPr>
        <a:xfrm>
          <a:off x="1139858" y="2241390"/>
          <a:ext cx="4117941" cy="476456"/>
        </a:xfrm>
        <a:custGeom>
          <a:avLst/>
          <a:gdLst/>
          <a:ahLst/>
          <a:cxnLst/>
          <a:rect l="0" t="0" r="0" b="0"/>
          <a:pathLst>
            <a:path>
              <a:moveTo>
                <a:pt x="4117941" y="0"/>
              </a:moveTo>
              <a:lnTo>
                <a:pt x="4117941" y="238228"/>
              </a:lnTo>
              <a:lnTo>
                <a:pt x="0" y="238228"/>
              </a:lnTo>
              <a:lnTo>
                <a:pt x="0" y="476456"/>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662943F-9721-4281-A4A7-0F324F6088C7}">
      <dsp:nvSpPr>
        <dsp:cNvPr id="0" name=""/>
        <dsp:cNvSpPr/>
      </dsp:nvSpPr>
      <dsp:spPr>
        <a:xfrm>
          <a:off x="4123380" y="1106971"/>
          <a:ext cx="2268838" cy="113441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lv-LV" sz="1900" kern="1200" dirty="0"/>
            <a:t>Sociālā aizsardzība</a:t>
          </a:r>
        </a:p>
      </dsp:txBody>
      <dsp:txXfrm>
        <a:off x="4123380" y="1106971"/>
        <a:ext cx="2268838" cy="1134419"/>
      </dsp:txXfrm>
    </dsp:sp>
    <dsp:sp modelId="{747A3D89-E66A-4E0C-B0D0-B5B176E688C7}">
      <dsp:nvSpPr>
        <dsp:cNvPr id="0" name=""/>
        <dsp:cNvSpPr/>
      </dsp:nvSpPr>
      <dsp:spPr>
        <a:xfrm>
          <a:off x="5439" y="2717846"/>
          <a:ext cx="2268838" cy="113441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lv-LV" sz="1900" kern="1200" dirty="0"/>
            <a:t>Obligāti nodrošināmie sociālās palīdzības pabalsti</a:t>
          </a:r>
        </a:p>
      </dsp:txBody>
      <dsp:txXfrm>
        <a:off x="5439" y="2717846"/>
        <a:ext cx="2268838" cy="1134419"/>
      </dsp:txXfrm>
    </dsp:sp>
    <dsp:sp modelId="{57150470-4ED7-4C76-BD04-B0BA43892BB0}">
      <dsp:nvSpPr>
        <dsp:cNvPr id="0" name=""/>
        <dsp:cNvSpPr/>
      </dsp:nvSpPr>
      <dsp:spPr>
        <a:xfrm>
          <a:off x="2750733" y="2717846"/>
          <a:ext cx="2268838" cy="113441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lv-LV" sz="1900" kern="1200" dirty="0"/>
            <a:t>Obligāti nodrošināmie sociālie pakalpojumi</a:t>
          </a:r>
        </a:p>
      </dsp:txBody>
      <dsp:txXfrm>
        <a:off x="2750733" y="2717846"/>
        <a:ext cx="2268838" cy="1134419"/>
      </dsp:txXfrm>
    </dsp:sp>
    <dsp:sp modelId="{B036B1AF-D7E9-4B19-82B1-DC995F03B399}">
      <dsp:nvSpPr>
        <dsp:cNvPr id="0" name=""/>
        <dsp:cNvSpPr/>
      </dsp:nvSpPr>
      <dsp:spPr>
        <a:xfrm>
          <a:off x="5496028" y="2717846"/>
          <a:ext cx="2268838" cy="113441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lv-LV" sz="1900" kern="1200" dirty="0"/>
            <a:t>Valsts deleģētie sociālie pakalpojumi</a:t>
          </a:r>
        </a:p>
      </dsp:txBody>
      <dsp:txXfrm>
        <a:off x="5496028" y="2717846"/>
        <a:ext cx="2268838" cy="1134419"/>
      </dsp:txXfrm>
    </dsp:sp>
    <dsp:sp modelId="{40FBD4ED-9B1C-4C00-B7B1-7D3A227EC1E8}">
      <dsp:nvSpPr>
        <dsp:cNvPr id="0" name=""/>
        <dsp:cNvSpPr/>
      </dsp:nvSpPr>
      <dsp:spPr>
        <a:xfrm>
          <a:off x="8241322" y="2717846"/>
          <a:ext cx="2268838" cy="113441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lv-LV" sz="1900" kern="1200" dirty="0"/>
            <a:t>Brīvprātīgās iniciatīvas</a:t>
          </a:r>
        </a:p>
      </dsp:txBody>
      <dsp:txXfrm>
        <a:off x="8241322" y="2717846"/>
        <a:ext cx="2268838" cy="1134419"/>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B88730-2B9B-4980-BD6D-7A0DDB579196}" type="datetimeFigureOut">
              <a:rPr lang="lv-LV" smtClean="0"/>
              <a:t>13.08.2025</a:t>
            </a:fld>
            <a:endParaRPr lang="lv-LV"/>
          </a:p>
        </p:txBody>
      </p:sp>
      <p:sp>
        <p:nvSpPr>
          <p:cNvPr id="4" name="Slaida attēla vietturi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Piezīmju vietturi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6" name="Kājenes vietturi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aida numura vietturi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F6498A-C8EB-4CCE-8F7F-0C2D976C8B27}" type="slidenum">
              <a:rPr lang="lv-LV" smtClean="0"/>
              <a:t>‹#›</a:t>
            </a:fld>
            <a:endParaRPr lang="lv-LV"/>
          </a:p>
        </p:txBody>
      </p:sp>
    </p:spTree>
    <p:extLst>
      <p:ext uri="{BB962C8B-B14F-4D97-AF65-F5344CB8AC3E}">
        <p14:creationId xmlns:p14="http://schemas.microsoft.com/office/powerpoint/2010/main" val="186043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3F16101-F9E4-0579-16BA-54941285F59C}"/>
              </a:ext>
            </a:extLst>
          </p:cNvPr>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p>
        </p:txBody>
      </p:sp>
      <p:sp>
        <p:nvSpPr>
          <p:cNvPr id="3" name="Apakšvirsraksts 2">
            <a:extLst>
              <a:ext uri="{FF2B5EF4-FFF2-40B4-BE49-F238E27FC236}">
                <a16:creationId xmlns:a16="http://schemas.microsoft.com/office/drawing/2014/main" id="{F109B910-AB03-092A-0170-62EE1F7C75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a:extLst>
              <a:ext uri="{FF2B5EF4-FFF2-40B4-BE49-F238E27FC236}">
                <a16:creationId xmlns:a16="http://schemas.microsoft.com/office/drawing/2014/main" id="{06710FFA-5C7F-9932-7EDE-DC07CE1643A4}"/>
              </a:ext>
            </a:extLst>
          </p:cNvPr>
          <p:cNvSpPr>
            <a:spLocks noGrp="1"/>
          </p:cNvSpPr>
          <p:nvPr>
            <p:ph type="dt" sz="half" idx="10"/>
          </p:nvPr>
        </p:nvSpPr>
        <p:spPr/>
        <p:txBody>
          <a:bodyPr/>
          <a:lstStyle/>
          <a:p>
            <a:fld id="{991567DD-B0E2-4FCA-929B-C4E1D8BA5218}" type="datetimeFigureOut">
              <a:rPr lang="lv-LV" smtClean="0"/>
              <a:t>13.08.2025</a:t>
            </a:fld>
            <a:endParaRPr lang="lv-LV"/>
          </a:p>
        </p:txBody>
      </p:sp>
      <p:sp>
        <p:nvSpPr>
          <p:cNvPr id="5" name="Kājenes vietturis 4">
            <a:extLst>
              <a:ext uri="{FF2B5EF4-FFF2-40B4-BE49-F238E27FC236}">
                <a16:creationId xmlns:a16="http://schemas.microsoft.com/office/drawing/2014/main" id="{72F3B35B-0E59-02FE-19C4-F1AB32DAF0A2}"/>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07855F8C-96BB-A6D2-1F63-CB972A6858F5}"/>
              </a:ext>
            </a:extLst>
          </p:cNvPr>
          <p:cNvSpPr>
            <a:spLocks noGrp="1"/>
          </p:cNvSpPr>
          <p:nvPr>
            <p:ph type="sldNum" sz="quarter" idx="12"/>
          </p:nvPr>
        </p:nvSpPr>
        <p:spPr/>
        <p:txBody>
          <a:bodyPr/>
          <a:lstStyle/>
          <a:p>
            <a:fld id="{F64F1097-A1AF-4618-B383-67D789607CD4}" type="slidenum">
              <a:rPr lang="lv-LV" smtClean="0"/>
              <a:t>‹#›</a:t>
            </a:fld>
            <a:endParaRPr lang="lv-LV"/>
          </a:p>
        </p:txBody>
      </p:sp>
    </p:spTree>
    <p:extLst>
      <p:ext uri="{BB962C8B-B14F-4D97-AF65-F5344CB8AC3E}">
        <p14:creationId xmlns:p14="http://schemas.microsoft.com/office/powerpoint/2010/main" val="1895340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7300A8B8-7609-0562-DD8E-E2680E060A0E}"/>
              </a:ext>
            </a:extLst>
          </p:cNvPr>
          <p:cNvSpPr>
            <a:spLocks noGrp="1"/>
          </p:cNvSpPr>
          <p:nvPr>
            <p:ph type="title"/>
          </p:nvPr>
        </p:nvSpPr>
        <p:spPr/>
        <p:txBody>
          <a:bodyPr/>
          <a:lstStyle/>
          <a:p>
            <a:r>
              <a:rPr lang="lv-LV"/>
              <a:t>Rediģēt šablona virsraksta stilu</a:t>
            </a:r>
          </a:p>
        </p:txBody>
      </p:sp>
      <p:sp>
        <p:nvSpPr>
          <p:cNvPr id="3" name="Vertikāls teksta vietturis 2">
            <a:extLst>
              <a:ext uri="{FF2B5EF4-FFF2-40B4-BE49-F238E27FC236}">
                <a16:creationId xmlns:a16="http://schemas.microsoft.com/office/drawing/2014/main" id="{27A05919-7635-5B29-F2D8-F1CB87ADA913}"/>
              </a:ext>
            </a:extLst>
          </p:cNvPr>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BE69ABFD-053B-E289-49ED-69359070BAE0}"/>
              </a:ext>
            </a:extLst>
          </p:cNvPr>
          <p:cNvSpPr>
            <a:spLocks noGrp="1"/>
          </p:cNvSpPr>
          <p:nvPr>
            <p:ph type="dt" sz="half" idx="10"/>
          </p:nvPr>
        </p:nvSpPr>
        <p:spPr/>
        <p:txBody>
          <a:bodyPr/>
          <a:lstStyle/>
          <a:p>
            <a:fld id="{991567DD-B0E2-4FCA-929B-C4E1D8BA5218}" type="datetimeFigureOut">
              <a:rPr lang="lv-LV" smtClean="0"/>
              <a:t>13.08.2025</a:t>
            </a:fld>
            <a:endParaRPr lang="lv-LV"/>
          </a:p>
        </p:txBody>
      </p:sp>
      <p:sp>
        <p:nvSpPr>
          <p:cNvPr id="5" name="Kājenes vietturis 4">
            <a:extLst>
              <a:ext uri="{FF2B5EF4-FFF2-40B4-BE49-F238E27FC236}">
                <a16:creationId xmlns:a16="http://schemas.microsoft.com/office/drawing/2014/main" id="{B36859F3-AA27-DF8B-3275-D8E33EA0BB1F}"/>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920C37DC-661E-2D7A-53B2-E6E5B39975CC}"/>
              </a:ext>
            </a:extLst>
          </p:cNvPr>
          <p:cNvSpPr>
            <a:spLocks noGrp="1"/>
          </p:cNvSpPr>
          <p:nvPr>
            <p:ph type="sldNum" sz="quarter" idx="12"/>
          </p:nvPr>
        </p:nvSpPr>
        <p:spPr/>
        <p:txBody>
          <a:bodyPr/>
          <a:lstStyle/>
          <a:p>
            <a:fld id="{F64F1097-A1AF-4618-B383-67D789607CD4}" type="slidenum">
              <a:rPr lang="lv-LV" smtClean="0"/>
              <a:t>‹#›</a:t>
            </a:fld>
            <a:endParaRPr lang="lv-LV"/>
          </a:p>
        </p:txBody>
      </p:sp>
    </p:spTree>
    <p:extLst>
      <p:ext uri="{BB962C8B-B14F-4D97-AF65-F5344CB8AC3E}">
        <p14:creationId xmlns:p14="http://schemas.microsoft.com/office/powerpoint/2010/main" val="2990217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a:extLst>
              <a:ext uri="{FF2B5EF4-FFF2-40B4-BE49-F238E27FC236}">
                <a16:creationId xmlns:a16="http://schemas.microsoft.com/office/drawing/2014/main" id="{8CB2B910-DDAC-F21E-C515-B1B762D93E18}"/>
              </a:ext>
            </a:extLst>
          </p:cNvPr>
          <p:cNvSpPr>
            <a:spLocks noGrp="1"/>
          </p:cNvSpPr>
          <p:nvPr>
            <p:ph type="title" orient="vert"/>
          </p:nvPr>
        </p:nvSpPr>
        <p:spPr>
          <a:xfrm>
            <a:off x="8724900" y="365125"/>
            <a:ext cx="2628900" cy="5811838"/>
          </a:xfrm>
        </p:spPr>
        <p:txBody>
          <a:bodyPr vert="eaVert"/>
          <a:lstStyle/>
          <a:p>
            <a:r>
              <a:rPr lang="lv-LV"/>
              <a:t>Rediģēt šablona virsraksta stilu</a:t>
            </a:r>
          </a:p>
        </p:txBody>
      </p:sp>
      <p:sp>
        <p:nvSpPr>
          <p:cNvPr id="3" name="Vertikāls teksta vietturis 2">
            <a:extLst>
              <a:ext uri="{FF2B5EF4-FFF2-40B4-BE49-F238E27FC236}">
                <a16:creationId xmlns:a16="http://schemas.microsoft.com/office/drawing/2014/main" id="{AD3169AF-B672-8807-4876-B195AAD96E76}"/>
              </a:ext>
            </a:extLst>
          </p:cNvPr>
          <p:cNvSpPr>
            <a:spLocks noGrp="1"/>
          </p:cNvSpPr>
          <p:nvPr>
            <p:ph type="body" orient="vert" idx="1"/>
          </p:nvPr>
        </p:nvSpPr>
        <p:spPr>
          <a:xfrm>
            <a:off x="838200" y="365125"/>
            <a:ext cx="7734300" cy="5811838"/>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4DE97DAE-A176-23FA-1E24-DF00C9638546}"/>
              </a:ext>
            </a:extLst>
          </p:cNvPr>
          <p:cNvSpPr>
            <a:spLocks noGrp="1"/>
          </p:cNvSpPr>
          <p:nvPr>
            <p:ph type="dt" sz="half" idx="10"/>
          </p:nvPr>
        </p:nvSpPr>
        <p:spPr/>
        <p:txBody>
          <a:bodyPr/>
          <a:lstStyle/>
          <a:p>
            <a:fld id="{991567DD-B0E2-4FCA-929B-C4E1D8BA5218}" type="datetimeFigureOut">
              <a:rPr lang="lv-LV" smtClean="0"/>
              <a:t>13.08.2025</a:t>
            </a:fld>
            <a:endParaRPr lang="lv-LV"/>
          </a:p>
        </p:txBody>
      </p:sp>
      <p:sp>
        <p:nvSpPr>
          <p:cNvPr id="5" name="Kājenes vietturis 4">
            <a:extLst>
              <a:ext uri="{FF2B5EF4-FFF2-40B4-BE49-F238E27FC236}">
                <a16:creationId xmlns:a16="http://schemas.microsoft.com/office/drawing/2014/main" id="{B63CD0EB-F9C1-F8FE-E742-5C6001B56A3B}"/>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F64EE288-01B4-A878-72BB-2ACB51F7ED02}"/>
              </a:ext>
            </a:extLst>
          </p:cNvPr>
          <p:cNvSpPr>
            <a:spLocks noGrp="1"/>
          </p:cNvSpPr>
          <p:nvPr>
            <p:ph type="sldNum" sz="quarter" idx="12"/>
          </p:nvPr>
        </p:nvSpPr>
        <p:spPr/>
        <p:txBody>
          <a:bodyPr/>
          <a:lstStyle/>
          <a:p>
            <a:fld id="{F64F1097-A1AF-4618-B383-67D789607CD4}" type="slidenum">
              <a:rPr lang="lv-LV" smtClean="0"/>
              <a:t>‹#›</a:t>
            </a:fld>
            <a:endParaRPr lang="lv-LV"/>
          </a:p>
        </p:txBody>
      </p:sp>
    </p:spTree>
    <p:extLst>
      <p:ext uri="{BB962C8B-B14F-4D97-AF65-F5344CB8AC3E}">
        <p14:creationId xmlns:p14="http://schemas.microsoft.com/office/powerpoint/2010/main" val="2108521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99CA7254-EE9A-FD21-5F17-015549C39688}"/>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EED0D19F-523D-DE9B-7C6F-16DAF98ED451}"/>
              </a:ext>
            </a:extLst>
          </p:cNvPr>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699F63E4-7747-AE72-9DF8-E8166EA3D45E}"/>
              </a:ext>
            </a:extLst>
          </p:cNvPr>
          <p:cNvSpPr>
            <a:spLocks noGrp="1"/>
          </p:cNvSpPr>
          <p:nvPr>
            <p:ph type="dt" sz="half" idx="10"/>
          </p:nvPr>
        </p:nvSpPr>
        <p:spPr/>
        <p:txBody>
          <a:bodyPr/>
          <a:lstStyle/>
          <a:p>
            <a:fld id="{991567DD-B0E2-4FCA-929B-C4E1D8BA5218}" type="datetimeFigureOut">
              <a:rPr lang="lv-LV" smtClean="0"/>
              <a:t>13.08.2025</a:t>
            </a:fld>
            <a:endParaRPr lang="lv-LV"/>
          </a:p>
        </p:txBody>
      </p:sp>
      <p:sp>
        <p:nvSpPr>
          <p:cNvPr id="5" name="Kājenes vietturis 4">
            <a:extLst>
              <a:ext uri="{FF2B5EF4-FFF2-40B4-BE49-F238E27FC236}">
                <a16:creationId xmlns:a16="http://schemas.microsoft.com/office/drawing/2014/main" id="{DA881E58-54CD-1F3F-2417-F371D6AED802}"/>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D6735B1D-0E20-F7C3-1CE8-2131D3BB9BE0}"/>
              </a:ext>
            </a:extLst>
          </p:cNvPr>
          <p:cNvSpPr>
            <a:spLocks noGrp="1"/>
          </p:cNvSpPr>
          <p:nvPr>
            <p:ph type="sldNum" sz="quarter" idx="12"/>
          </p:nvPr>
        </p:nvSpPr>
        <p:spPr/>
        <p:txBody>
          <a:bodyPr/>
          <a:lstStyle/>
          <a:p>
            <a:fld id="{F64F1097-A1AF-4618-B383-67D789607CD4}" type="slidenum">
              <a:rPr lang="lv-LV" smtClean="0"/>
              <a:t>‹#›</a:t>
            </a:fld>
            <a:endParaRPr lang="lv-LV"/>
          </a:p>
        </p:txBody>
      </p:sp>
    </p:spTree>
    <p:extLst>
      <p:ext uri="{BB962C8B-B14F-4D97-AF65-F5344CB8AC3E}">
        <p14:creationId xmlns:p14="http://schemas.microsoft.com/office/powerpoint/2010/main" val="604496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83A1B2F-5D33-B2E9-D791-420805D6D011}"/>
              </a:ext>
            </a:extLst>
          </p:cNvPr>
          <p:cNvSpPr>
            <a:spLocks noGrp="1"/>
          </p:cNvSpPr>
          <p:nvPr>
            <p:ph type="title"/>
          </p:nvPr>
        </p:nvSpPr>
        <p:spPr>
          <a:xfrm>
            <a:off x="831850" y="1709738"/>
            <a:ext cx="10515600" cy="2852737"/>
          </a:xfrm>
        </p:spPr>
        <p:txBody>
          <a:bodyPr anchor="b"/>
          <a:lstStyle>
            <a:lvl1pPr>
              <a:defRPr sz="6000"/>
            </a:lvl1pPr>
          </a:lstStyle>
          <a:p>
            <a:r>
              <a:rPr lang="lv-LV"/>
              <a:t>Rediģēt šablona virsraksta stilu</a:t>
            </a:r>
          </a:p>
        </p:txBody>
      </p:sp>
      <p:sp>
        <p:nvSpPr>
          <p:cNvPr id="3" name="Teksta vietturis 2">
            <a:extLst>
              <a:ext uri="{FF2B5EF4-FFF2-40B4-BE49-F238E27FC236}">
                <a16:creationId xmlns:a16="http://schemas.microsoft.com/office/drawing/2014/main" id="{4D33AE5C-3059-9F51-DC2C-9B4C5F685EF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lv-LV"/>
              <a:t>Noklikšķiniet, lai rediģētu šablona teksta stilus</a:t>
            </a:r>
          </a:p>
        </p:txBody>
      </p:sp>
      <p:sp>
        <p:nvSpPr>
          <p:cNvPr id="4" name="Datuma vietturis 3">
            <a:extLst>
              <a:ext uri="{FF2B5EF4-FFF2-40B4-BE49-F238E27FC236}">
                <a16:creationId xmlns:a16="http://schemas.microsoft.com/office/drawing/2014/main" id="{E9B9A872-7BA6-A9EA-C072-BA95BFD23D2B}"/>
              </a:ext>
            </a:extLst>
          </p:cNvPr>
          <p:cNvSpPr>
            <a:spLocks noGrp="1"/>
          </p:cNvSpPr>
          <p:nvPr>
            <p:ph type="dt" sz="half" idx="10"/>
          </p:nvPr>
        </p:nvSpPr>
        <p:spPr/>
        <p:txBody>
          <a:bodyPr/>
          <a:lstStyle/>
          <a:p>
            <a:fld id="{991567DD-B0E2-4FCA-929B-C4E1D8BA5218}" type="datetimeFigureOut">
              <a:rPr lang="lv-LV" smtClean="0"/>
              <a:t>13.08.2025</a:t>
            </a:fld>
            <a:endParaRPr lang="lv-LV"/>
          </a:p>
        </p:txBody>
      </p:sp>
      <p:sp>
        <p:nvSpPr>
          <p:cNvPr id="5" name="Kājenes vietturis 4">
            <a:extLst>
              <a:ext uri="{FF2B5EF4-FFF2-40B4-BE49-F238E27FC236}">
                <a16:creationId xmlns:a16="http://schemas.microsoft.com/office/drawing/2014/main" id="{650C81C3-465A-8324-64D4-FD7895E492E1}"/>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31068A82-1FE1-E1A2-B1F8-04381F16C038}"/>
              </a:ext>
            </a:extLst>
          </p:cNvPr>
          <p:cNvSpPr>
            <a:spLocks noGrp="1"/>
          </p:cNvSpPr>
          <p:nvPr>
            <p:ph type="sldNum" sz="quarter" idx="12"/>
          </p:nvPr>
        </p:nvSpPr>
        <p:spPr/>
        <p:txBody>
          <a:bodyPr/>
          <a:lstStyle/>
          <a:p>
            <a:fld id="{F64F1097-A1AF-4618-B383-67D789607CD4}" type="slidenum">
              <a:rPr lang="lv-LV" smtClean="0"/>
              <a:t>‹#›</a:t>
            </a:fld>
            <a:endParaRPr lang="lv-LV"/>
          </a:p>
        </p:txBody>
      </p:sp>
    </p:spTree>
    <p:extLst>
      <p:ext uri="{BB962C8B-B14F-4D97-AF65-F5344CB8AC3E}">
        <p14:creationId xmlns:p14="http://schemas.microsoft.com/office/powerpoint/2010/main" val="2898869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D90C59A-9CD0-F678-E79F-4E4CC0A3D271}"/>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FAB5F9CB-28E3-2D5F-A40E-69E13BB2D0BF}"/>
              </a:ext>
            </a:extLst>
          </p:cNvPr>
          <p:cNvSpPr>
            <a:spLocks noGrp="1"/>
          </p:cNvSpPr>
          <p:nvPr>
            <p:ph sz="half" idx="1"/>
          </p:nvPr>
        </p:nvSpPr>
        <p:spPr>
          <a:xfrm>
            <a:off x="838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a:extLst>
              <a:ext uri="{FF2B5EF4-FFF2-40B4-BE49-F238E27FC236}">
                <a16:creationId xmlns:a16="http://schemas.microsoft.com/office/drawing/2014/main" id="{52915BCF-9581-DD2A-75A3-BD0E50DB4773}"/>
              </a:ext>
            </a:extLst>
          </p:cNvPr>
          <p:cNvSpPr>
            <a:spLocks noGrp="1"/>
          </p:cNvSpPr>
          <p:nvPr>
            <p:ph sz="half" idx="2"/>
          </p:nvPr>
        </p:nvSpPr>
        <p:spPr>
          <a:xfrm>
            <a:off x="6172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a:extLst>
              <a:ext uri="{FF2B5EF4-FFF2-40B4-BE49-F238E27FC236}">
                <a16:creationId xmlns:a16="http://schemas.microsoft.com/office/drawing/2014/main" id="{45B27B53-A7C9-17AC-3198-DF0EFD4F93E1}"/>
              </a:ext>
            </a:extLst>
          </p:cNvPr>
          <p:cNvSpPr>
            <a:spLocks noGrp="1"/>
          </p:cNvSpPr>
          <p:nvPr>
            <p:ph type="dt" sz="half" idx="10"/>
          </p:nvPr>
        </p:nvSpPr>
        <p:spPr/>
        <p:txBody>
          <a:bodyPr/>
          <a:lstStyle/>
          <a:p>
            <a:fld id="{991567DD-B0E2-4FCA-929B-C4E1D8BA5218}" type="datetimeFigureOut">
              <a:rPr lang="lv-LV" smtClean="0"/>
              <a:t>13.08.2025</a:t>
            </a:fld>
            <a:endParaRPr lang="lv-LV"/>
          </a:p>
        </p:txBody>
      </p:sp>
      <p:sp>
        <p:nvSpPr>
          <p:cNvPr id="6" name="Kājenes vietturis 5">
            <a:extLst>
              <a:ext uri="{FF2B5EF4-FFF2-40B4-BE49-F238E27FC236}">
                <a16:creationId xmlns:a16="http://schemas.microsoft.com/office/drawing/2014/main" id="{EBAA1E55-415F-F8FD-67A9-2D0EB687CA69}"/>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D7C370C2-13D7-A357-9647-3CE615B23B0E}"/>
              </a:ext>
            </a:extLst>
          </p:cNvPr>
          <p:cNvSpPr>
            <a:spLocks noGrp="1"/>
          </p:cNvSpPr>
          <p:nvPr>
            <p:ph type="sldNum" sz="quarter" idx="12"/>
          </p:nvPr>
        </p:nvSpPr>
        <p:spPr/>
        <p:txBody>
          <a:bodyPr/>
          <a:lstStyle/>
          <a:p>
            <a:fld id="{F64F1097-A1AF-4618-B383-67D789607CD4}" type="slidenum">
              <a:rPr lang="lv-LV" smtClean="0"/>
              <a:t>‹#›</a:t>
            </a:fld>
            <a:endParaRPr lang="lv-LV"/>
          </a:p>
        </p:txBody>
      </p:sp>
    </p:spTree>
    <p:extLst>
      <p:ext uri="{BB962C8B-B14F-4D97-AF65-F5344CB8AC3E}">
        <p14:creationId xmlns:p14="http://schemas.microsoft.com/office/powerpoint/2010/main" val="3481031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43636CE-F745-D8F5-F704-AD82E974D542}"/>
              </a:ext>
            </a:extLst>
          </p:cNvPr>
          <p:cNvSpPr>
            <a:spLocks noGrp="1"/>
          </p:cNvSpPr>
          <p:nvPr>
            <p:ph type="title"/>
          </p:nvPr>
        </p:nvSpPr>
        <p:spPr>
          <a:xfrm>
            <a:off x="839788" y="365125"/>
            <a:ext cx="10515600" cy="1325563"/>
          </a:xfrm>
        </p:spPr>
        <p:txBody>
          <a:bodyPr/>
          <a:lstStyle/>
          <a:p>
            <a:r>
              <a:rPr lang="lv-LV"/>
              <a:t>Rediģēt šablona virsraksta stilu</a:t>
            </a:r>
          </a:p>
        </p:txBody>
      </p:sp>
      <p:sp>
        <p:nvSpPr>
          <p:cNvPr id="3" name="Teksta vietturis 2">
            <a:extLst>
              <a:ext uri="{FF2B5EF4-FFF2-40B4-BE49-F238E27FC236}">
                <a16:creationId xmlns:a16="http://schemas.microsoft.com/office/drawing/2014/main" id="{F3D52941-3F16-BFFA-D10E-27CF6C55B6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a:extLst>
              <a:ext uri="{FF2B5EF4-FFF2-40B4-BE49-F238E27FC236}">
                <a16:creationId xmlns:a16="http://schemas.microsoft.com/office/drawing/2014/main" id="{EE756B49-51BE-C15D-C5FB-1C2460D8E648}"/>
              </a:ext>
            </a:extLst>
          </p:cNvPr>
          <p:cNvSpPr>
            <a:spLocks noGrp="1"/>
          </p:cNvSpPr>
          <p:nvPr>
            <p:ph sz="half" idx="2"/>
          </p:nvPr>
        </p:nvSpPr>
        <p:spPr>
          <a:xfrm>
            <a:off x="839788" y="2505075"/>
            <a:ext cx="5157787"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a:extLst>
              <a:ext uri="{FF2B5EF4-FFF2-40B4-BE49-F238E27FC236}">
                <a16:creationId xmlns:a16="http://schemas.microsoft.com/office/drawing/2014/main" id="{829DC699-D984-DFA5-E616-547EA270EC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a:extLst>
              <a:ext uri="{FF2B5EF4-FFF2-40B4-BE49-F238E27FC236}">
                <a16:creationId xmlns:a16="http://schemas.microsoft.com/office/drawing/2014/main" id="{C08885C2-84FD-D857-D3A2-0C4129C90B62}"/>
              </a:ext>
            </a:extLst>
          </p:cNvPr>
          <p:cNvSpPr>
            <a:spLocks noGrp="1"/>
          </p:cNvSpPr>
          <p:nvPr>
            <p:ph sz="quarter" idx="4"/>
          </p:nvPr>
        </p:nvSpPr>
        <p:spPr>
          <a:xfrm>
            <a:off x="6172200" y="2505075"/>
            <a:ext cx="5183188"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6">
            <a:extLst>
              <a:ext uri="{FF2B5EF4-FFF2-40B4-BE49-F238E27FC236}">
                <a16:creationId xmlns:a16="http://schemas.microsoft.com/office/drawing/2014/main" id="{440E8996-0299-A161-FB0C-FCF428F28789}"/>
              </a:ext>
            </a:extLst>
          </p:cNvPr>
          <p:cNvSpPr>
            <a:spLocks noGrp="1"/>
          </p:cNvSpPr>
          <p:nvPr>
            <p:ph type="dt" sz="half" idx="10"/>
          </p:nvPr>
        </p:nvSpPr>
        <p:spPr/>
        <p:txBody>
          <a:bodyPr/>
          <a:lstStyle/>
          <a:p>
            <a:fld id="{991567DD-B0E2-4FCA-929B-C4E1D8BA5218}" type="datetimeFigureOut">
              <a:rPr lang="lv-LV" smtClean="0"/>
              <a:t>13.08.2025</a:t>
            </a:fld>
            <a:endParaRPr lang="lv-LV"/>
          </a:p>
        </p:txBody>
      </p:sp>
      <p:sp>
        <p:nvSpPr>
          <p:cNvPr id="8" name="Kājenes vietturis 7">
            <a:extLst>
              <a:ext uri="{FF2B5EF4-FFF2-40B4-BE49-F238E27FC236}">
                <a16:creationId xmlns:a16="http://schemas.microsoft.com/office/drawing/2014/main" id="{AE6D8D3A-D477-A6C1-D750-64158720C6CA}"/>
              </a:ext>
            </a:extLst>
          </p:cNvPr>
          <p:cNvSpPr>
            <a:spLocks noGrp="1"/>
          </p:cNvSpPr>
          <p:nvPr>
            <p:ph type="ftr" sz="quarter" idx="11"/>
          </p:nvPr>
        </p:nvSpPr>
        <p:spPr/>
        <p:txBody>
          <a:bodyPr/>
          <a:lstStyle/>
          <a:p>
            <a:endParaRPr lang="lv-LV"/>
          </a:p>
        </p:txBody>
      </p:sp>
      <p:sp>
        <p:nvSpPr>
          <p:cNvPr id="9" name="Slaida numura vietturis 8">
            <a:extLst>
              <a:ext uri="{FF2B5EF4-FFF2-40B4-BE49-F238E27FC236}">
                <a16:creationId xmlns:a16="http://schemas.microsoft.com/office/drawing/2014/main" id="{CC63F9D1-74C6-ECD4-3BB3-F39CD5E05970}"/>
              </a:ext>
            </a:extLst>
          </p:cNvPr>
          <p:cNvSpPr>
            <a:spLocks noGrp="1"/>
          </p:cNvSpPr>
          <p:nvPr>
            <p:ph type="sldNum" sz="quarter" idx="12"/>
          </p:nvPr>
        </p:nvSpPr>
        <p:spPr/>
        <p:txBody>
          <a:bodyPr/>
          <a:lstStyle/>
          <a:p>
            <a:fld id="{F64F1097-A1AF-4618-B383-67D789607CD4}" type="slidenum">
              <a:rPr lang="lv-LV" smtClean="0"/>
              <a:t>‹#›</a:t>
            </a:fld>
            <a:endParaRPr lang="lv-LV"/>
          </a:p>
        </p:txBody>
      </p:sp>
    </p:spTree>
    <p:extLst>
      <p:ext uri="{BB962C8B-B14F-4D97-AF65-F5344CB8AC3E}">
        <p14:creationId xmlns:p14="http://schemas.microsoft.com/office/powerpoint/2010/main" val="351855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80A2985-C0CD-0420-EC62-7B697370963A}"/>
              </a:ext>
            </a:extLst>
          </p:cNvPr>
          <p:cNvSpPr>
            <a:spLocks noGrp="1"/>
          </p:cNvSpPr>
          <p:nvPr>
            <p:ph type="title"/>
          </p:nvPr>
        </p:nvSpPr>
        <p:spPr/>
        <p:txBody>
          <a:bodyPr/>
          <a:lstStyle/>
          <a:p>
            <a:r>
              <a:rPr lang="lv-LV"/>
              <a:t>Rediģēt šablona virsraksta stilu</a:t>
            </a:r>
          </a:p>
        </p:txBody>
      </p:sp>
      <p:sp>
        <p:nvSpPr>
          <p:cNvPr id="3" name="Datuma vietturis 2">
            <a:extLst>
              <a:ext uri="{FF2B5EF4-FFF2-40B4-BE49-F238E27FC236}">
                <a16:creationId xmlns:a16="http://schemas.microsoft.com/office/drawing/2014/main" id="{F09B52CA-E179-20B9-0CB5-27BD55BE3CC1}"/>
              </a:ext>
            </a:extLst>
          </p:cNvPr>
          <p:cNvSpPr>
            <a:spLocks noGrp="1"/>
          </p:cNvSpPr>
          <p:nvPr>
            <p:ph type="dt" sz="half" idx="10"/>
          </p:nvPr>
        </p:nvSpPr>
        <p:spPr/>
        <p:txBody>
          <a:bodyPr/>
          <a:lstStyle/>
          <a:p>
            <a:fld id="{991567DD-B0E2-4FCA-929B-C4E1D8BA5218}" type="datetimeFigureOut">
              <a:rPr lang="lv-LV" smtClean="0"/>
              <a:t>13.08.2025</a:t>
            </a:fld>
            <a:endParaRPr lang="lv-LV"/>
          </a:p>
        </p:txBody>
      </p:sp>
      <p:sp>
        <p:nvSpPr>
          <p:cNvPr id="4" name="Kājenes vietturis 3">
            <a:extLst>
              <a:ext uri="{FF2B5EF4-FFF2-40B4-BE49-F238E27FC236}">
                <a16:creationId xmlns:a16="http://schemas.microsoft.com/office/drawing/2014/main" id="{1D9E1A19-3755-D788-DE22-EB2B55779378}"/>
              </a:ext>
            </a:extLst>
          </p:cNvPr>
          <p:cNvSpPr>
            <a:spLocks noGrp="1"/>
          </p:cNvSpPr>
          <p:nvPr>
            <p:ph type="ftr" sz="quarter" idx="11"/>
          </p:nvPr>
        </p:nvSpPr>
        <p:spPr/>
        <p:txBody>
          <a:bodyPr/>
          <a:lstStyle/>
          <a:p>
            <a:endParaRPr lang="lv-LV"/>
          </a:p>
        </p:txBody>
      </p:sp>
      <p:sp>
        <p:nvSpPr>
          <p:cNvPr id="5" name="Slaida numura vietturis 4">
            <a:extLst>
              <a:ext uri="{FF2B5EF4-FFF2-40B4-BE49-F238E27FC236}">
                <a16:creationId xmlns:a16="http://schemas.microsoft.com/office/drawing/2014/main" id="{C78AA0B2-49B8-4FC0-8EAB-71AEE1EC7994}"/>
              </a:ext>
            </a:extLst>
          </p:cNvPr>
          <p:cNvSpPr>
            <a:spLocks noGrp="1"/>
          </p:cNvSpPr>
          <p:nvPr>
            <p:ph type="sldNum" sz="quarter" idx="12"/>
          </p:nvPr>
        </p:nvSpPr>
        <p:spPr/>
        <p:txBody>
          <a:bodyPr/>
          <a:lstStyle/>
          <a:p>
            <a:fld id="{F64F1097-A1AF-4618-B383-67D789607CD4}" type="slidenum">
              <a:rPr lang="lv-LV" smtClean="0"/>
              <a:t>‹#›</a:t>
            </a:fld>
            <a:endParaRPr lang="lv-LV"/>
          </a:p>
        </p:txBody>
      </p:sp>
    </p:spTree>
    <p:extLst>
      <p:ext uri="{BB962C8B-B14F-4D97-AF65-F5344CB8AC3E}">
        <p14:creationId xmlns:p14="http://schemas.microsoft.com/office/powerpoint/2010/main" val="657771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a:extLst>
              <a:ext uri="{FF2B5EF4-FFF2-40B4-BE49-F238E27FC236}">
                <a16:creationId xmlns:a16="http://schemas.microsoft.com/office/drawing/2014/main" id="{58242D96-C7B4-D9F3-4116-9EC2587A5FFE}"/>
              </a:ext>
            </a:extLst>
          </p:cNvPr>
          <p:cNvSpPr>
            <a:spLocks noGrp="1"/>
          </p:cNvSpPr>
          <p:nvPr>
            <p:ph type="dt" sz="half" idx="10"/>
          </p:nvPr>
        </p:nvSpPr>
        <p:spPr/>
        <p:txBody>
          <a:bodyPr/>
          <a:lstStyle/>
          <a:p>
            <a:fld id="{991567DD-B0E2-4FCA-929B-C4E1D8BA5218}" type="datetimeFigureOut">
              <a:rPr lang="lv-LV" smtClean="0"/>
              <a:t>13.08.2025</a:t>
            </a:fld>
            <a:endParaRPr lang="lv-LV"/>
          </a:p>
        </p:txBody>
      </p:sp>
      <p:sp>
        <p:nvSpPr>
          <p:cNvPr id="3" name="Kājenes vietturis 2">
            <a:extLst>
              <a:ext uri="{FF2B5EF4-FFF2-40B4-BE49-F238E27FC236}">
                <a16:creationId xmlns:a16="http://schemas.microsoft.com/office/drawing/2014/main" id="{4A5DC433-4302-AA1C-A4DE-E4FC48D3D35A}"/>
              </a:ext>
            </a:extLst>
          </p:cNvPr>
          <p:cNvSpPr>
            <a:spLocks noGrp="1"/>
          </p:cNvSpPr>
          <p:nvPr>
            <p:ph type="ftr" sz="quarter" idx="11"/>
          </p:nvPr>
        </p:nvSpPr>
        <p:spPr/>
        <p:txBody>
          <a:bodyPr/>
          <a:lstStyle/>
          <a:p>
            <a:endParaRPr lang="lv-LV"/>
          </a:p>
        </p:txBody>
      </p:sp>
      <p:sp>
        <p:nvSpPr>
          <p:cNvPr id="4" name="Slaida numura vietturis 3">
            <a:extLst>
              <a:ext uri="{FF2B5EF4-FFF2-40B4-BE49-F238E27FC236}">
                <a16:creationId xmlns:a16="http://schemas.microsoft.com/office/drawing/2014/main" id="{6E99D56D-8B53-465C-79DD-FDDD2777DA56}"/>
              </a:ext>
            </a:extLst>
          </p:cNvPr>
          <p:cNvSpPr>
            <a:spLocks noGrp="1"/>
          </p:cNvSpPr>
          <p:nvPr>
            <p:ph type="sldNum" sz="quarter" idx="12"/>
          </p:nvPr>
        </p:nvSpPr>
        <p:spPr/>
        <p:txBody>
          <a:bodyPr/>
          <a:lstStyle/>
          <a:p>
            <a:fld id="{F64F1097-A1AF-4618-B383-67D789607CD4}" type="slidenum">
              <a:rPr lang="lv-LV" smtClean="0"/>
              <a:t>‹#›</a:t>
            </a:fld>
            <a:endParaRPr lang="lv-LV"/>
          </a:p>
        </p:txBody>
      </p:sp>
    </p:spTree>
    <p:extLst>
      <p:ext uri="{BB962C8B-B14F-4D97-AF65-F5344CB8AC3E}">
        <p14:creationId xmlns:p14="http://schemas.microsoft.com/office/powerpoint/2010/main" val="1372126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E9F5132-F536-9604-31B2-D990092C28D3}"/>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Satura vietturis 2">
            <a:extLst>
              <a:ext uri="{FF2B5EF4-FFF2-40B4-BE49-F238E27FC236}">
                <a16:creationId xmlns:a16="http://schemas.microsoft.com/office/drawing/2014/main" id="{805EE981-3D2F-2FDD-EB06-67F758D055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Teksta vietturis 3">
            <a:extLst>
              <a:ext uri="{FF2B5EF4-FFF2-40B4-BE49-F238E27FC236}">
                <a16:creationId xmlns:a16="http://schemas.microsoft.com/office/drawing/2014/main" id="{0A58898C-21F5-B577-1757-E8E2B24090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CB54864D-944E-7A49-43B5-DB961D8F3FA5}"/>
              </a:ext>
            </a:extLst>
          </p:cNvPr>
          <p:cNvSpPr>
            <a:spLocks noGrp="1"/>
          </p:cNvSpPr>
          <p:nvPr>
            <p:ph type="dt" sz="half" idx="10"/>
          </p:nvPr>
        </p:nvSpPr>
        <p:spPr/>
        <p:txBody>
          <a:bodyPr/>
          <a:lstStyle/>
          <a:p>
            <a:fld id="{991567DD-B0E2-4FCA-929B-C4E1D8BA5218}" type="datetimeFigureOut">
              <a:rPr lang="lv-LV" smtClean="0"/>
              <a:t>13.08.2025</a:t>
            </a:fld>
            <a:endParaRPr lang="lv-LV"/>
          </a:p>
        </p:txBody>
      </p:sp>
      <p:sp>
        <p:nvSpPr>
          <p:cNvPr id="6" name="Kājenes vietturis 5">
            <a:extLst>
              <a:ext uri="{FF2B5EF4-FFF2-40B4-BE49-F238E27FC236}">
                <a16:creationId xmlns:a16="http://schemas.microsoft.com/office/drawing/2014/main" id="{FD616DFD-5003-61E0-DFCA-F099AE3EC350}"/>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110E9398-DDE4-F53A-C9AB-EBD49590BFE6}"/>
              </a:ext>
            </a:extLst>
          </p:cNvPr>
          <p:cNvSpPr>
            <a:spLocks noGrp="1"/>
          </p:cNvSpPr>
          <p:nvPr>
            <p:ph type="sldNum" sz="quarter" idx="12"/>
          </p:nvPr>
        </p:nvSpPr>
        <p:spPr/>
        <p:txBody>
          <a:bodyPr/>
          <a:lstStyle/>
          <a:p>
            <a:fld id="{F64F1097-A1AF-4618-B383-67D789607CD4}" type="slidenum">
              <a:rPr lang="lv-LV" smtClean="0"/>
              <a:t>‹#›</a:t>
            </a:fld>
            <a:endParaRPr lang="lv-LV"/>
          </a:p>
        </p:txBody>
      </p:sp>
    </p:spTree>
    <p:extLst>
      <p:ext uri="{BB962C8B-B14F-4D97-AF65-F5344CB8AC3E}">
        <p14:creationId xmlns:p14="http://schemas.microsoft.com/office/powerpoint/2010/main" val="3558222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045C6372-211C-B766-2216-AA34C8E40AB7}"/>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Attēla vietturis 2">
            <a:extLst>
              <a:ext uri="{FF2B5EF4-FFF2-40B4-BE49-F238E27FC236}">
                <a16:creationId xmlns:a16="http://schemas.microsoft.com/office/drawing/2014/main" id="{A2069760-D4CA-58DC-B54A-E6F9B9C670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a:extLst>
              <a:ext uri="{FF2B5EF4-FFF2-40B4-BE49-F238E27FC236}">
                <a16:creationId xmlns:a16="http://schemas.microsoft.com/office/drawing/2014/main" id="{1E127D23-4F14-20E5-F164-4D26EA58FB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B723C914-75A1-3F75-EE19-5FD5C8CBE670}"/>
              </a:ext>
            </a:extLst>
          </p:cNvPr>
          <p:cNvSpPr>
            <a:spLocks noGrp="1"/>
          </p:cNvSpPr>
          <p:nvPr>
            <p:ph type="dt" sz="half" idx="10"/>
          </p:nvPr>
        </p:nvSpPr>
        <p:spPr/>
        <p:txBody>
          <a:bodyPr/>
          <a:lstStyle/>
          <a:p>
            <a:fld id="{991567DD-B0E2-4FCA-929B-C4E1D8BA5218}" type="datetimeFigureOut">
              <a:rPr lang="lv-LV" smtClean="0"/>
              <a:t>13.08.2025</a:t>
            </a:fld>
            <a:endParaRPr lang="lv-LV"/>
          </a:p>
        </p:txBody>
      </p:sp>
      <p:sp>
        <p:nvSpPr>
          <p:cNvPr id="6" name="Kājenes vietturis 5">
            <a:extLst>
              <a:ext uri="{FF2B5EF4-FFF2-40B4-BE49-F238E27FC236}">
                <a16:creationId xmlns:a16="http://schemas.microsoft.com/office/drawing/2014/main" id="{F37CA42B-59F2-4C73-AA4D-E18F23386DDE}"/>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950367DA-14C9-186E-5370-DBA625F50D9E}"/>
              </a:ext>
            </a:extLst>
          </p:cNvPr>
          <p:cNvSpPr>
            <a:spLocks noGrp="1"/>
          </p:cNvSpPr>
          <p:nvPr>
            <p:ph type="sldNum" sz="quarter" idx="12"/>
          </p:nvPr>
        </p:nvSpPr>
        <p:spPr/>
        <p:txBody>
          <a:bodyPr/>
          <a:lstStyle/>
          <a:p>
            <a:fld id="{F64F1097-A1AF-4618-B383-67D789607CD4}" type="slidenum">
              <a:rPr lang="lv-LV" smtClean="0"/>
              <a:t>‹#›</a:t>
            </a:fld>
            <a:endParaRPr lang="lv-LV"/>
          </a:p>
        </p:txBody>
      </p:sp>
    </p:spTree>
    <p:extLst>
      <p:ext uri="{BB962C8B-B14F-4D97-AF65-F5344CB8AC3E}">
        <p14:creationId xmlns:p14="http://schemas.microsoft.com/office/powerpoint/2010/main" val="815969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Virsraksta vietturis 1">
            <a:extLst>
              <a:ext uri="{FF2B5EF4-FFF2-40B4-BE49-F238E27FC236}">
                <a16:creationId xmlns:a16="http://schemas.microsoft.com/office/drawing/2014/main" id="{9B5DD2C3-F0A8-1B41-743E-A93E8DC814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a:t>Rediģēt šablona virsraksta stilu</a:t>
            </a:r>
          </a:p>
        </p:txBody>
      </p:sp>
      <p:sp>
        <p:nvSpPr>
          <p:cNvPr id="3" name="Teksta vietturis 2">
            <a:extLst>
              <a:ext uri="{FF2B5EF4-FFF2-40B4-BE49-F238E27FC236}">
                <a16:creationId xmlns:a16="http://schemas.microsoft.com/office/drawing/2014/main" id="{81FE811B-4E10-B7B7-D91B-EA7E0C7B63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95A0FD1C-0D96-7DC8-98B7-23AD9C95E3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91567DD-B0E2-4FCA-929B-C4E1D8BA5218}" type="datetimeFigureOut">
              <a:rPr lang="lv-LV" smtClean="0"/>
              <a:t>13.08.2025</a:t>
            </a:fld>
            <a:endParaRPr lang="lv-LV"/>
          </a:p>
        </p:txBody>
      </p:sp>
      <p:sp>
        <p:nvSpPr>
          <p:cNvPr id="5" name="Kājenes vietturis 4">
            <a:extLst>
              <a:ext uri="{FF2B5EF4-FFF2-40B4-BE49-F238E27FC236}">
                <a16:creationId xmlns:a16="http://schemas.microsoft.com/office/drawing/2014/main" id="{464D4805-F898-39E9-6212-45D705C3C8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lv-LV"/>
          </a:p>
        </p:txBody>
      </p:sp>
      <p:sp>
        <p:nvSpPr>
          <p:cNvPr id="6" name="Slaida numura vietturis 5">
            <a:extLst>
              <a:ext uri="{FF2B5EF4-FFF2-40B4-BE49-F238E27FC236}">
                <a16:creationId xmlns:a16="http://schemas.microsoft.com/office/drawing/2014/main" id="{26E247B4-C857-086A-877D-099FC60A23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64F1097-A1AF-4618-B383-67D789607CD4}" type="slidenum">
              <a:rPr lang="lv-LV" smtClean="0"/>
              <a:t>‹#›</a:t>
            </a:fld>
            <a:endParaRPr lang="lv-LV"/>
          </a:p>
        </p:txBody>
      </p:sp>
    </p:spTree>
    <p:extLst>
      <p:ext uri="{BB962C8B-B14F-4D97-AF65-F5344CB8AC3E}">
        <p14:creationId xmlns:p14="http://schemas.microsoft.com/office/powerpoint/2010/main" val="39568363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D04FD5AC-66DB-8581-3483-3E40BCDAAC0F}"/>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B6333264-6865-0B65-8B46-097FBFB9B042}"/>
              </a:ext>
            </a:extLst>
          </p:cNvPr>
          <p:cNvSpPr>
            <a:spLocks noGrp="1"/>
          </p:cNvSpPr>
          <p:nvPr>
            <p:ph type="ctrTitle"/>
          </p:nvPr>
        </p:nvSpPr>
        <p:spPr/>
        <p:txBody>
          <a:bodyPr>
            <a:normAutofit fontScale="90000"/>
          </a:bodyPr>
          <a:lstStyle/>
          <a:p>
            <a:r>
              <a:rPr lang="lv-LV"/>
              <a:t>Sociālo pabalstu un sociālo pakalpojumu budžeta plāns, izpilde un nākotnes prognozes</a:t>
            </a:r>
            <a:endParaRPr lang="lv-LV" dirty="0"/>
          </a:p>
        </p:txBody>
      </p:sp>
      <p:sp>
        <p:nvSpPr>
          <p:cNvPr id="3" name="Apakšvirsraksts 2">
            <a:extLst>
              <a:ext uri="{FF2B5EF4-FFF2-40B4-BE49-F238E27FC236}">
                <a16:creationId xmlns:a16="http://schemas.microsoft.com/office/drawing/2014/main" id="{3040A213-8958-AC68-4E91-6CE322AB243C}"/>
              </a:ext>
            </a:extLst>
          </p:cNvPr>
          <p:cNvSpPr>
            <a:spLocks noGrp="1"/>
          </p:cNvSpPr>
          <p:nvPr>
            <p:ph type="subTitle" idx="1"/>
          </p:nvPr>
        </p:nvSpPr>
        <p:spPr/>
        <p:txBody>
          <a:bodyPr/>
          <a:lstStyle/>
          <a:p>
            <a:r>
              <a:rPr lang="lv-LV"/>
              <a:t>Edvarts Pāvulēns</a:t>
            </a:r>
          </a:p>
          <a:p>
            <a:r>
              <a:rPr lang="lv-LV"/>
              <a:t>Sociālā dienesta vadītājs</a:t>
            </a:r>
          </a:p>
          <a:p>
            <a:r>
              <a:rPr lang="lv-LV"/>
              <a:t>14.08.2025.</a:t>
            </a:r>
            <a:endParaRPr lang="lv-LV" dirty="0"/>
          </a:p>
        </p:txBody>
      </p:sp>
    </p:spTree>
    <p:extLst>
      <p:ext uri="{BB962C8B-B14F-4D97-AF65-F5344CB8AC3E}">
        <p14:creationId xmlns:p14="http://schemas.microsoft.com/office/powerpoint/2010/main" val="4208289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A786DC53-4963-D719-7D66-D1CFD7CDCAD3}"/>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655CB1F2-7C1A-D545-29BA-D9E127144488}"/>
              </a:ext>
            </a:extLst>
          </p:cNvPr>
          <p:cNvSpPr>
            <a:spLocks noGrp="1"/>
          </p:cNvSpPr>
          <p:nvPr>
            <p:ph type="title"/>
          </p:nvPr>
        </p:nvSpPr>
        <p:spPr/>
        <p:txBody>
          <a:bodyPr/>
          <a:lstStyle/>
          <a:p>
            <a:r>
              <a:rPr lang="lv-LV" dirty="0"/>
              <a:t>Brīvprātīgās iniciatīvas</a:t>
            </a:r>
          </a:p>
        </p:txBody>
      </p:sp>
      <p:sp>
        <p:nvSpPr>
          <p:cNvPr id="3" name="Satura vietturis 2">
            <a:extLst>
              <a:ext uri="{FF2B5EF4-FFF2-40B4-BE49-F238E27FC236}">
                <a16:creationId xmlns:a16="http://schemas.microsoft.com/office/drawing/2014/main" id="{C28A10F6-538B-5115-4C7F-9C15AE600934}"/>
              </a:ext>
            </a:extLst>
          </p:cNvPr>
          <p:cNvSpPr>
            <a:spLocks noGrp="1"/>
          </p:cNvSpPr>
          <p:nvPr>
            <p:ph idx="1"/>
          </p:nvPr>
        </p:nvSpPr>
        <p:spPr/>
        <p:txBody>
          <a:bodyPr numCol="2">
            <a:normAutofit fontScale="92500" lnSpcReduction="10000"/>
          </a:bodyPr>
          <a:lstStyle/>
          <a:p>
            <a:r>
              <a:rPr lang="lv-LV" dirty="0"/>
              <a:t>Pabalsts ēdināšanas izdevumu segšanai izglītības iestādē.</a:t>
            </a:r>
          </a:p>
          <a:p>
            <a:r>
              <a:rPr lang="lv-LV" dirty="0"/>
              <a:t>Pabalsts personām ar 1. invaliditātes grupu un bērniem ar invaliditāti ārstēšanās, medikamentu, medicīnas ierīču un preču iegādes izdevumu segšanai.</a:t>
            </a:r>
          </a:p>
          <a:p>
            <a:r>
              <a:rPr lang="lv-LV" dirty="0"/>
              <a:t>Ikmēneša pabalsts bērna ar smagiem funkcionāliem traucējumiem aprūpei.</a:t>
            </a:r>
          </a:p>
          <a:p>
            <a:r>
              <a:rPr lang="lv-LV" dirty="0"/>
              <a:t>Pabalsts atsevišķu situāciju atrisināšanai.</a:t>
            </a:r>
          </a:p>
          <a:p>
            <a:r>
              <a:rPr lang="lv-LV" dirty="0"/>
              <a:t>Apbedīšanas pabalsts.</a:t>
            </a:r>
          </a:p>
          <a:p>
            <a:r>
              <a:rPr lang="lv-LV" dirty="0"/>
              <a:t>Pabalsts aizgādnim.</a:t>
            </a:r>
          </a:p>
          <a:p>
            <a:r>
              <a:rPr lang="lv-LV" dirty="0"/>
              <a:t>Vienreizējs pabalsts bērna piedzimšanas gadījumā.</a:t>
            </a:r>
          </a:p>
          <a:p>
            <a:r>
              <a:rPr lang="lv-LV" dirty="0"/>
              <a:t>Ikgadējais pabalsts politiski represētajām personām.</a:t>
            </a:r>
          </a:p>
          <a:p>
            <a:r>
              <a:rPr lang="lv-LV" dirty="0"/>
              <a:t>Ikgadējais pabalsts </a:t>
            </a:r>
            <a:r>
              <a:rPr lang="lv-LV" dirty="0" err="1"/>
              <a:t>Čornobiļas</a:t>
            </a:r>
            <a:r>
              <a:rPr lang="lv-LV" dirty="0"/>
              <a:t> atomelektrostacijas avārijas seku likvidēšanas dalībniekiem.</a:t>
            </a:r>
          </a:p>
          <a:p>
            <a:r>
              <a:rPr lang="lv-LV" dirty="0"/>
              <a:t>Pabalsts donoriem.</a:t>
            </a:r>
          </a:p>
          <a:p>
            <a:r>
              <a:rPr lang="lv-LV" dirty="0"/>
              <a:t>Pabalsts jubilejā.</a:t>
            </a:r>
          </a:p>
        </p:txBody>
      </p:sp>
      <p:sp>
        <p:nvSpPr>
          <p:cNvPr id="5" name="TextBox 4">
            <a:extLst>
              <a:ext uri="{FF2B5EF4-FFF2-40B4-BE49-F238E27FC236}">
                <a16:creationId xmlns:a16="http://schemas.microsoft.com/office/drawing/2014/main" id="{5DA2ABB5-A2AC-9423-46A2-A5CDF4630F41}"/>
              </a:ext>
            </a:extLst>
          </p:cNvPr>
          <p:cNvSpPr txBox="1"/>
          <p:nvPr/>
        </p:nvSpPr>
        <p:spPr>
          <a:xfrm>
            <a:off x="9666513" y="496371"/>
            <a:ext cx="6096000" cy="369332"/>
          </a:xfrm>
          <a:prstGeom prst="rect">
            <a:avLst/>
          </a:prstGeom>
          <a:noFill/>
        </p:spPr>
        <p:txBody>
          <a:bodyPr wrap="square">
            <a:spAutoFit/>
          </a:bodyPr>
          <a:lstStyle/>
          <a:p>
            <a:r>
              <a:rPr lang="lv-LV" dirty="0"/>
              <a:t>444 530 euro = 12%</a:t>
            </a:r>
          </a:p>
        </p:txBody>
      </p:sp>
    </p:spTree>
    <p:extLst>
      <p:ext uri="{BB962C8B-B14F-4D97-AF65-F5344CB8AC3E}">
        <p14:creationId xmlns:p14="http://schemas.microsoft.com/office/powerpoint/2010/main" val="159522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206F270E-C927-C865-E11A-34DC0C2F1470}"/>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D423E8F9-3564-5B38-F0C0-0F45485D07EA}"/>
              </a:ext>
            </a:extLst>
          </p:cNvPr>
          <p:cNvSpPr>
            <a:spLocks noGrp="1"/>
          </p:cNvSpPr>
          <p:nvPr>
            <p:ph type="title"/>
          </p:nvPr>
        </p:nvSpPr>
        <p:spPr>
          <a:xfrm>
            <a:off x="838200" y="386897"/>
            <a:ext cx="10515600" cy="1325563"/>
          </a:xfrm>
        </p:spPr>
        <p:txBody>
          <a:bodyPr>
            <a:normAutofit/>
          </a:bodyPr>
          <a:lstStyle/>
          <a:p>
            <a:r>
              <a:rPr lang="lv-LV" dirty="0"/>
              <a:t>Pabalsts ēdināšanas izdevumu segšanai izglītības iestādē</a:t>
            </a:r>
          </a:p>
        </p:txBody>
      </p:sp>
      <p:sp>
        <p:nvSpPr>
          <p:cNvPr id="3" name="Satura vietturis 2">
            <a:extLst>
              <a:ext uri="{FF2B5EF4-FFF2-40B4-BE49-F238E27FC236}">
                <a16:creationId xmlns:a16="http://schemas.microsoft.com/office/drawing/2014/main" id="{63962A2D-EC28-DAD1-2EF1-44992AF0C9E8}"/>
              </a:ext>
            </a:extLst>
          </p:cNvPr>
          <p:cNvSpPr>
            <a:spLocks noGrp="1"/>
          </p:cNvSpPr>
          <p:nvPr>
            <p:ph idx="1"/>
          </p:nvPr>
        </p:nvSpPr>
        <p:spPr/>
        <p:txBody>
          <a:bodyPr/>
          <a:lstStyle/>
          <a:p>
            <a:r>
              <a:rPr lang="lv-LV" dirty="0"/>
              <a:t>Pabalstu piešķir </a:t>
            </a:r>
            <a:r>
              <a:rPr lang="lv-LV" dirty="0" err="1"/>
              <a:t>daudzbērnu</a:t>
            </a:r>
            <a:r>
              <a:rPr lang="lv-LV" dirty="0"/>
              <a:t> ģimenēm, audžuģimenēm, ģimenēm ar bērnu aizbildnībā, bērniem ar invaliditāti – pabalsts ēdināšanas izdevumu segšanai izglītības iestādē.</a:t>
            </a:r>
          </a:p>
          <a:p>
            <a:r>
              <a:rPr lang="lv-LV" dirty="0"/>
              <a:t>Saņēmušas 642 mājsaimniecības.</a:t>
            </a:r>
          </a:p>
          <a:p>
            <a:r>
              <a:rPr lang="lv-LV" dirty="0"/>
              <a:t>Izlietoti 165 799 </a:t>
            </a:r>
            <a:r>
              <a:rPr lang="lv-LV" i="1" dirty="0"/>
              <a:t>euro</a:t>
            </a:r>
            <a:r>
              <a:rPr lang="lv-LV" dirty="0"/>
              <a:t> (uz 11.08.2025. izpilde 55%).</a:t>
            </a:r>
          </a:p>
          <a:p>
            <a:r>
              <a:rPr lang="lv-LV" dirty="0"/>
              <a:t>2025.gadā plānoti 298 998 </a:t>
            </a:r>
            <a:r>
              <a:rPr lang="lv-LV" i="1" dirty="0"/>
              <a:t>euro</a:t>
            </a:r>
            <a:r>
              <a:rPr lang="lv-LV" dirty="0"/>
              <a:t> (8% no kopējiem izdevumiem).</a:t>
            </a:r>
          </a:p>
          <a:p>
            <a:r>
              <a:rPr lang="lv-LV" dirty="0"/>
              <a:t>2026.gadā šobrīd nav plānots pieaugums.</a:t>
            </a:r>
          </a:p>
          <a:p>
            <a:endParaRPr lang="lv-LV" dirty="0"/>
          </a:p>
        </p:txBody>
      </p:sp>
    </p:spTree>
    <p:extLst>
      <p:ext uri="{BB962C8B-B14F-4D97-AF65-F5344CB8AC3E}">
        <p14:creationId xmlns:p14="http://schemas.microsoft.com/office/powerpoint/2010/main" val="1730571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74D787AC-4DAA-2A85-7CCF-9B4B2048B09C}"/>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AA7F9F50-AF27-74CF-A8B3-25372E23D165}"/>
              </a:ext>
            </a:extLst>
          </p:cNvPr>
          <p:cNvSpPr>
            <a:spLocks noGrp="1"/>
          </p:cNvSpPr>
          <p:nvPr>
            <p:ph type="title"/>
          </p:nvPr>
        </p:nvSpPr>
        <p:spPr/>
        <p:txBody>
          <a:bodyPr>
            <a:normAutofit fontScale="90000"/>
          </a:bodyPr>
          <a:lstStyle/>
          <a:p>
            <a:r>
              <a:rPr lang="lv-LV" dirty="0"/>
              <a:t>Pabalsts ārstēšanās, medikamentu, medicīnas ierīču un preču iegādes izdevumu segšanai</a:t>
            </a:r>
          </a:p>
        </p:txBody>
      </p:sp>
      <p:sp>
        <p:nvSpPr>
          <p:cNvPr id="3" name="Satura vietturis 2">
            <a:extLst>
              <a:ext uri="{FF2B5EF4-FFF2-40B4-BE49-F238E27FC236}">
                <a16:creationId xmlns:a16="http://schemas.microsoft.com/office/drawing/2014/main" id="{A703A0DF-4909-3560-DB63-761FD5C206FA}"/>
              </a:ext>
            </a:extLst>
          </p:cNvPr>
          <p:cNvSpPr>
            <a:spLocks noGrp="1"/>
          </p:cNvSpPr>
          <p:nvPr>
            <p:ph idx="1"/>
          </p:nvPr>
        </p:nvSpPr>
        <p:spPr/>
        <p:txBody>
          <a:bodyPr/>
          <a:lstStyle/>
          <a:p>
            <a:r>
              <a:rPr lang="lv-LV" dirty="0"/>
              <a:t>Pabalstu piešķir personām ar 1. invaliditātes grupu un bērniem ar invaliditāti ārstēšanās, medikamentu, medicīnas ierīču un preču iegādes izdevumu segšanai līdz 120 </a:t>
            </a:r>
            <a:r>
              <a:rPr lang="lv-LV" i="1" dirty="0"/>
              <a:t>euro </a:t>
            </a:r>
            <a:r>
              <a:rPr lang="lv-LV" dirty="0"/>
              <a:t>gadā.</a:t>
            </a:r>
          </a:p>
          <a:p>
            <a:r>
              <a:rPr lang="lv-LV" dirty="0"/>
              <a:t>Saņēmušas 150 mājsaimniecības.</a:t>
            </a:r>
          </a:p>
          <a:p>
            <a:r>
              <a:rPr lang="lv-LV" dirty="0"/>
              <a:t>Izlietoti 17 087 </a:t>
            </a:r>
            <a:r>
              <a:rPr lang="lv-LV" i="1" dirty="0"/>
              <a:t>euro</a:t>
            </a:r>
            <a:r>
              <a:rPr lang="lv-LV" dirty="0"/>
              <a:t> (uz 11.08.2025. izpilde 87%).</a:t>
            </a:r>
          </a:p>
          <a:p>
            <a:r>
              <a:rPr lang="lv-LV" dirty="0"/>
              <a:t>2025.gadā plānoti 19 488 </a:t>
            </a:r>
            <a:r>
              <a:rPr lang="lv-LV" i="1" dirty="0"/>
              <a:t>euro</a:t>
            </a:r>
            <a:r>
              <a:rPr lang="lv-LV" dirty="0"/>
              <a:t> (0.5% no kopējiem izdevumiem).</a:t>
            </a:r>
          </a:p>
          <a:p>
            <a:r>
              <a:rPr lang="lv-LV" dirty="0"/>
              <a:t>2026.gadā šobrīd nav plānots būtisks pieaugums.</a:t>
            </a:r>
          </a:p>
          <a:p>
            <a:endParaRPr lang="lv-LV" dirty="0"/>
          </a:p>
          <a:p>
            <a:endParaRPr lang="lv-LV" dirty="0"/>
          </a:p>
        </p:txBody>
      </p:sp>
    </p:spTree>
    <p:extLst>
      <p:ext uri="{BB962C8B-B14F-4D97-AF65-F5344CB8AC3E}">
        <p14:creationId xmlns:p14="http://schemas.microsoft.com/office/powerpoint/2010/main" val="2179536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5BC44C34-7F1F-7BD9-9087-D3F0E8ADD9D8}"/>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0C625571-6168-526E-F50F-DF0459EBFE29}"/>
              </a:ext>
            </a:extLst>
          </p:cNvPr>
          <p:cNvSpPr>
            <a:spLocks noGrp="1"/>
          </p:cNvSpPr>
          <p:nvPr>
            <p:ph type="title"/>
          </p:nvPr>
        </p:nvSpPr>
        <p:spPr/>
        <p:txBody>
          <a:bodyPr/>
          <a:lstStyle/>
          <a:p>
            <a:r>
              <a:rPr lang="lv-LV" dirty="0"/>
              <a:t>Ikmēneša pabalsts bērna ar smagiem funkcionāliem traucējumiem aprūpei</a:t>
            </a:r>
          </a:p>
        </p:txBody>
      </p:sp>
      <p:sp>
        <p:nvSpPr>
          <p:cNvPr id="3" name="Satura vietturis 2">
            <a:extLst>
              <a:ext uri="{FF2B5EF4-FFF2-40B4-BE49-F238E27FC236}">
                <a16:creationId xmlns:a16="http://schemas.microsoft.com/office/drawing/2014/main" id="{5AFED203-3372-B87C-829C-9940439BFAE6}"/>
              </a:ext>
            </a:extLst>
          </p:cNvPr>
          <p:cNvSpPr>
            <a:spLocks noGrp="1"/>
          </p:cNvSpPr>
          <p:nvPr>
            <p:ph idx="1"/>
          </p:nvPr>
        </p:nvSpPr>
        <p:spPr/>
        <p:txBody>
          <a:bodyPr/>
          <a:lstStyle/>
          <a:p>
            <a:r>
              <a:rPr lang="lv-LV" dirty="0"/>
              <a:t>Pabalstu piešķir personai, kura kopj bērnu invalīdu vecumā līdz 18 gadiem, ja tam objektīvu apstākļu dēļ nav iespējas nodrošināt sociālās aprūpes pakalpojumu. </a:t>
            </a:r>
            <a:r>
              <a:rPr lang="pt-BR" dirty="0"/>
              <a:t>Pabalsta apmērs ir 100 </a:t>
            </a:r>
            <a:r>
              <a:rPr lang="pt-BR" i="1" dirty="0"/>
              <a:t>euro</a:t>
            </a:r>
            <a:r>
              <a:rPr lang="pt-BR" dirty="0"/>
              <a:t> mēnesī.</a:t>
            </a:r>
            <a:endParaRPr lang="lv-LV" dirty="0"/>
          </a:p>
          <a:p>
            <a:r>
              <a:rPr lang="lv-LV" dirty="0"/>
              <a:t>Saņēmušas 27 mājsaimniecības.</a:t>
            </a:r>
          </a:p>
          <a:p>
            <a:r>
              <a:rPr lang="lv-LV" dirty="0"/>
              <a:t>Izlietoti 17 000 </a:t>
            </a:r>
            <a:r>
              <a:rPr lang="lv-LV" i="1" dirty="0"/>
              <a:t>euro</a:t>
            </a:r>
            <a:r>
              <a:rPr lang="lv-LV" dirty="0"/>
              <a:t> (uz 11.08.2025. izpilde 56%).</a:t>
            </a:r>
          </a:p>
          <a:p>
            <a:r>
              <a:rPr lang="lv-LV" dirty="0"/>
              <a:t>2025.gadā plānoti 30 000 </a:t>
            </a:r>
            <a:r>
              <a:rPr lang="lv-LV" i="1" dirty="0"/>
              <a:t>euro</a:t>
            </a:r>
            <a:r>
              <a:rPr lang="lv-LV" dirty="0"/>
              <a:t> (0.8% no kopējiem izdevumiem).</a:t>
            </a:r>
          </a:p>
          <a:p>
            <a:r>
              <a:rPr lang="lv-LV" dirty="0"/>
              <a:t>2026.gadā ir plānots pārstrukturēt šo pabalstu, veicinot mērķtiecīgāku atbalstu ģimenēm.</a:t>
            </a:r>
          </a:p>
          <a:p>
            <a:endParaRPr lang="lv-LV" dirty="0"/>
          </a:p>
        </p:txBody>
      </p:sp>
    </p:spTree>
    <p:extLst>
      <p:ext uri="{BB962C8B-B14F-4D97-AF65-F5344CB8AC3E}">
        <p14:creationId xmlns:p14="http://schemas.microsoft.com/office/powerpoint/2010/main" val="10093155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A87690C0-3136-E777-531B-B05E40AC9BA7}"/>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D673C7CF-322C-7C3B-665F-E2059C973803}"/>
              </a:ext>
            </a:extLst>
          </p:cNvPr>
          <p:cNvSpPr>
            <a:spLocks noGrp="1"/>
          </p:cNvSpPr>
          <p:nvPr>
            <p:ph type="title"/>
          </p:nvPr>
        </p:nvSpPr>
        <p:spPr/>
        <p:txBody>
          <a:bodyPr/>
          <a:lstStyle/>
          <a:p>
            <a:r>
              <a:rPr lang="lv-LV" dirty="0"/>
              <a:t>Pabalsts atsevišķu situāciju atrisināšanai</a:t>
            </a:r>
          </a:p>
        </p:txBody>
      </p:sp>
      <p:sp>
        <p:nvSpPr>
          <p:cNvPr id="3" name="Satura vietturis 2">
            <a:extLst>
              <a:ext uri="{FF2B5EF4-FFF2-40B4-BE49-F238E27FC236}">
                <a16:creationId xmlns:a16="http://schemas.microsoft.com/office/drawing/2014/main" id="{A600F7FB-2A31-D77D-1BF5-1057B18B1169}"/>
              </a:ext>
            </a:extLst>
          </p:cNvPr>
          <p:cNvSpPr>
            <a:spLocks noGrp="1"/>
          </p:cNvSpPr>
          <p:nvPr>
            <p:ph idx="1"/>
          </p:nvPr>
        </p:nvSpPr>
        <p:spPr/>
        <p:txBody>
          <a:bodyPr/>
          <a:lstStyle/>
          <a:p>
            <a:r>
              <a:rPr lang="lv-LV" dirty="0"/>
              <a:t>Pabalstu atsevišķu situāciju atrisināšanai (dokumentu atjaunošanai, transporta izdevumiem, sociālās rehabilitācijas pakalpojumu saņemšanas nodrošināšanai u.c.) trūcīgai un maznodrošinātai mājsaimniecībai.</a:t>
            </a:r>
          </a:p>
          <a:p>
            <a:r>
              <a:rPr lang="lv-LV" dirty="0"/>
              <a:t>Saņēmušas16 mājsaimniecības.</a:t>
            </a:r>
          </a:p>
          <a:p>
            <a:r>
              <a:rPr lang="lv-LV" dirty="0"/>
              <a:t>Izlietoti 1 732 </a:t>
            </a:r>
            <a:r>
              <a:rPr lang="lv-LV" i="1" dirty="0"/>
              <a:t>euro</a:t>
            </a:r>
            <a:r>
              <a:rPr lang="lv-LV" dirty="0"/>
              <a:t> (uz 11.08.2025. izpilde 43%).</a:t>
            </a:r>
          </a:p>
          <a:p>
            <a:r>
              <a:rPr lang="lv-LV" dirty="0"/>
              <a:t>2025.gadā plānoti 4 000 </a:t>
            </a:r>
            <a:r>
              <a:rPr lang="lv-LV" i="1" dirty="0"/>
              <a:t>euro</a:t>
            </a:r>
            <a:r>
              <a:rPr lang="lv-LV" dirty="0"/>
              <a:t> (nav būtiska ietekme).</a:t>
            </a:r>
          </a:p>
          <a:p>
            <a:r>
              <a:rPr lang="lv-LV" dirty="0"/>
              <a:t>2026.gadā šobrīd nav plānots pieaugums.</a:t>
            </a:r>
          </a:p>
          <a:p>
            <a:endParaRPr lang="lv-LV" dirty="0"/>
          </a:p>
          <a:p>
            <a:endParaRPr lang="lv-LV" dirty="0"/>
          </a:p>
        </p:txBody>
      </p:sp>
    </p:spTree>
    <p:extLst>
      <p:ext uri="{BB962C8B-B14F-4D97-AF65-F5344CB8AC3E}">
        <p14:creationId xmlns:p14="http://schemas.microsoft.com/office/powerpoint/2010/main" val="23807017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F9682CB0-406B-7A6B-2E1B-5FE3F1C01EDC}"/>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76EA6715-0759-9520-1E96-D9FB7596CA71}"/>
              </a:ext>
            </a:extLst>
          </p:cNvPr>
          <p:cNvSpPr>
            <a:spLocks noGrp="1"/>
          </p:cNvSpPr>
          <p:nvPr>
            <p:ph type="title"/>
          </p:nvPr>
        </p:nvSpPr>
        <p:spPr/>
        <p:txBody>
          <a:bodyPr/>
          <a:lstStyle/>
          <a:p>
            <a:r>
              <a:rPr lang="lv-LV" dirty="0"/>
              <a:t>Apbedīšanas pabalsts</a:t>
            </a:r>
          </a:p>
        </p:txBody>
      </p:sp>
      <p:sp>
        <p:nvSpPr>
          <p:cNvPr id="3" name="Satura vietturis 2">
            <a:extLst>
              <a:ext uri="{FF2B5EF4-FFF2-40B4-BE49-F238E27FC236}">
                <a16:creationId xmlns:a16="http://schemas.microsoft.com/office/drawing/2014/main" id="{984B7D68-29F3-E935-8E17-7500B935B3B3}"/>
              </a:ext>
            </a:extLst>
          </p:cNvPr>
          <p:cNvSpPr>
            <a:spLocks noGrp="1"/>
          </p:cNvSpPr>
          <p:nvPr>
            <p:ph idx="1"/>
          </p:nvPr>
        </p:nvSpPr>
        <p:spPr/>
        <p:txBody>
          <a:bodyPr/>
          <a:lstStyle/>
          <a:p>
            <a:r>
              <a:rPr lang="lv-LV" dirty="0"/>
              <a:t>Pabalsta apmēru aprēķina kā starpību starp valstī noteikto minimālo mēneša darba algu un Valsts sociālās apdrošināšanas aģentūras izmaksāto apbedīšanas pabalstu.</a:t>
            </a:r>
          </a:p>
          <a:p>
            <a:r>
              <a:rPr lang="lv-LV" dirty="0"/>
              <a:t>Saņēmušas 48 mājsaimniecības.</a:t>
            </a:r>
          </a:p>
          <a:p>
            <a:r>
              <a:rPr lang="lv-LV" dirty="0"/>
              <a:t>Izlietoti 19 253 </a:t>
            </a:r>
            <a:r>
              <a:rPr lang="lv-LV" i="1" dirty="0"/>
              <a:t>euro</a:t>
            </a:r>
            <a:r>
              <a:rPr lang="lv-LV" dirty="0"/>
              <a:t> (uz 11.08.2025. izpilde 66%).</a:t>
            </a:r>
          </a:p>
          <a:p>
            <a:r>
              <a:rPr lang="lv-LV" dirty="0"/>
              <a:t>2025.gadā plānoti 28 944 </a:t>
            </a:r>
            <a:r>
              <a:rPr lang="lv-LV" i="1" dirty="0"/>
              <a:t>euro</a:t>
            </a:r>
            <a:r>
              <a:rPr lang="lv-LV" dirty="0"/>
              <a:t> (0.8% no kopējiem izdevumiem).</a:t>
            </a:r>
          </a:p>
          <a:p>
            <a:r>
              <a:rPr lang="lv-LV" dirty="0"/>
              <a:t>2026.gadā šobrīd nav plānots pieaugums.</a:t>
            </a:r>
          </a:p>
          <a:p>
            <a:endParaRPr lang="lv-LV" dirty="0"/>
          </a:p>
        </p:txBody>
      </p:sp>
    </p:spTree>
    <p:extLst>
      <p:ext uri="{BB962C8B-B14F-4D97-AF65-F5344CB8AC3E}">
        <p14:creationId xmlns:p14="http://schemas.microsoft.com/office/powerpoint/2010/main" val="147213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73DD4E1D-0D03-5BD2-49E9-914F2B60DD78}"/>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20FF9AFF-20C2-B874-58BA-CE2DCA4B5461}"/>
              </a:ext>
            </a:extLst>
          </p:cNvPr>
          <p:cNvSpPr>
            <a:spLocks noGrp="1"/>
          </p:cNvSpPr>
          <p:nvPr>
            <p:ph type="title"/>
          </p:nvPr>
        </p:nvSpPr>
        <p:spPr/>
        <p:txBody>
          <a:bodyPr/>
          <a:lstStyle/>
          <a:p>
            <a:r>
              <a:rPr lang="lv-LV" dirty="0"/>
              <a:t>Pabalsts aizgādnim</a:t>
            </a:r>
          </a:p>
        </p:txBody>
      </p:sp>
      <p:sp>
        <p:nvSpPr>
          <p:cNvPr id="3" name="Satura vietturis 2">
            <a:extLst>
              <a:ext uri="{FF2B5EF4-FFF2-40B4-BE49-F238E27FC236}">
                <a16:creationId xmlns:a16="http://schemas.microsoft.com/office/drawing/2014/main" id="{65C7057B-036D-5EC3-81B8-D86AA028E9C1}"/>
              </a:ext>
            </a:extLst>
          </p:cNvPr>
          <p:cNvSpPr>
            <a:spLocks noGrp="1"/>
          </p:cNvSpPr>
          <p:nvPr>
            <p:ph idx="1"/>
          </p:nvPr>
        </p:nvSpPr>
        <p:spPr/>
        <p:txBody>
          <a:bodyPr/>
          <a:lstStyle/>
          <a:p>
            <a:r>
              <a:rPr lang="lv-LV" dirty="0"/>
              <a:t>Pabalsts tiek piešķirts aizgādņiem pilngadīgām personām, kurām ar tiesas nolēmumu nodibināta pagaidu aizgādnība vai kurām tiesa ierobežojusi rīcībspēju un Bāriņtiesa ir iecēlusi aizgādni. 30 </a:t>
            </a:r>
            <a:r>
              <a:rPr lang="lv-LV" i="1" dirty="0"/>
              <a:t>euro </a:t>
            </a:r>
            <a:r>
              <a:rPr lang="lv-LV" dirty="0"/>
              <a:t>mēnesī, ja dzīvo ārpus SAC, 50 </a:t>
            </a:r>
            <a:r>
              <a:rPr lang="lv-LV" i="1" dirty="0"/>
              <a:t>euro</a:t>
            </a:r>
            <a:r>
              <a:rPr lang="lv-LV" dirty="0"/>
              <a:t> gadā, ja dzīvo SAC.</a:t>
            </a:r>
          </a:p>
          <a:p>
            <a:r>
              <a:rPr lang="lv-LV" dirty="0"/>
              <a:t>Saņēmušas 54 mājsaimniecības.</a:t>
            </a:r>
          </a:p>
          <a:p>
            <a:r>
              <a:rPr lang="lv-LV" dirty="0"/>
              <a:t>Izlietoti 10 310 </a:t>
            </a:r>
            <a:r>
              <a:rPr lang="lv-LV" i="1" dirty="0"/>
              <a:t>euro</a:t>
            </a:r>
            <a:r>
              <a:rPr lang="lv-LV" dirty="0"/>
              <a:t> (uz 11.08.2025. izpilde 58%).</a:t>
            </a:r>
          </a:p>
          <a:p>
            <a:r>
              <a:rPr lang="lv-LV" dirty="0"/>
              <a:t>2025.gadā plānoti 17 900 </a:t>
            </a:r>
            <a:r>
              <a:rPr lang="lv-LV" i="1" dirty="0"/>
              <a:t>euro</a:t>
            </a:r>
            <a:r>
              <a:rPr lang="lv-LV" dirty="0"/>
              <a:t> (0.4% no kopējiem izdevumiem).</a:t>
            </a:r>
          </a:p>
          <a:p>
            <a:r>
              <a:rPr lang="lv-LV" dirty="0"/>
              <a:t>2026.gadā šobrīd nav plānots pieaugums.</a:t>
            </a:r>
          </a:p>
          <a:p>
            <a:endParaRPr lang="lv-LV" dirty="0"/>
          </a:p>
          <a:p>
            <a:endParaRPr lang="lv-LV" dirty="0"/>
          </a:p>
        </p:txBody>
      </p:sp>
    </p:spTree>
    <p:extLst>
      <p:ext uri="{BB962C8B-B14F-4D97-AF65-F5344CB8AC3E}">
        <p14:creationId xmlns:p14="http://schemas.microsoft.com/office/powerpoint/2010/main" val="38390215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78097586-ECAA-C43C-122C-4718F2A6E2FC}"/>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29CDABF7-DDAB-69C5-7F84-BB4D08A231F2}"/>
              </a:ext>
            </a:extLst>
          </p:cNvPr>
          <p:cNvSpPr>
            <a:spLocks noGrp="1"/>
          </p:cNvSpPr>
          <p:nvPr>
            <p:ph type="title"/>
          </p:nvPr>
        </p:nvSpPr>
        <p:spPr/>
        <p:txBody>
          <a:bodyPr/>
          <a:lstStyle/>
          <a:p>
            <a:r>
              <a:rPr lang="lv-LV" dirty="0"/>
              <a:t>Vienreizējs pabalsts bērna piedzimšanas gadījumā</a:t>
            </a:r>
          </a:p>
        </p:txBody>
      </p:sp>
      <p:sp>
        <p:nvSpPr>
          <p:cNvPr id="3" name="Satura vietturis 2">
            <a:extLst>
              <a:ext uri="{FF2B5EF4-FFF2-40B4-BE49-F238E27FC236}">
                <a16:creationId xmlns:a16="http://schemas.microsoft.com/office/drawing/2014/main" id="{D2DFFD3E-6572-4458-9BE6-77FF5B7D96FC}"/>
              </a:ext>
            </a:extLst>
          </p:cNvPr>
          <p:cNvSpPr>
            <a:spLocks noGrp="1"/>
          </p:cNvSpPr>
          <p:nvPr>
            <p:ph idx="1"/>
          </p:nvPr>
        </p:nvSpPr>
        <p:spPr/>
        <p:txBody>
          <a:bodyPr/>
          <a:lstStyle/>
          <a:p>
            <a:r>
              <a:rPr lang="lv-LV" dirty="0"/>
              <a:t>Pabalsta apmērs par katru jaundzimušo bērnu ir 250 </a:t>
            </a:r>
            <a:r>
              <a:rPr lang="lv-LV" i="1" dirty="0"/>
              <a:t>euro.</a:t>
            </a:r>
          </a:p>
          <a:p>
            <a:r>
              <a:rPr lang="lv-LV" dirty="0"/>
              <a:t>Saņēmušas 83 mājsaimniecības.</a:t>
            </a:r>
          </a:p>
          <a:p>
            <a:r>
              <a:rPr lang="lv-LV" dirty="0"/>
              <a:t>Izlietoti 21 000 </a:t>
            </a:r>
            <a:r>
              <a:rPr lang="lv-LV" i="1" dirty="0"/>
              <a:t>euro</a:t>
            </a:r>
            <a:r>
              <a:rPr lang="lv-LV" dirty="0"/>
              <a:t> (uz 11.08.2025. izpilde 40%).</a:t>
            </a:r>
          </a:p>
          <a:p>
            <a:r>
              <a:rPr lang="lv-LV" dirty="0"/>
              <a:t>2025.gadā plānoti 52 500 </a:t>
            </a:r>
            <a:r>
              <a:rPr lang="lv-LV" i="1" dirty="0"/>
              <a:t>euro</a:t>
            </a:r>
            <a:r>
              <a:rPr lang="lv-LV" dirty="0"/>
              <a:t> (1.4% no kopējiem izdevumiem).</a:t>
            </a:r>
          </a:p>
          <a:p>
            <a:r>
              <a:rPr lang="lv-LV" dirty="0"/>
              <a:t>2026.gadā šobrīd nav plānots pieaugums.</a:t>
            </a:r>
          </a:p>
          <a:p>
            <a:endParaRPr lang="lv-LV" i="1" dirty="0"/>
          </a:p>
          <a:p>
            <a:endParaRPr lang="lv-LV" dirty="0"/>
          </a:p>
        </p:txBody>
      </p:sp>
    </p:spTree>
    <p:extLst>
      <p:ext uri="{BB962C8B-B14F-4D97-AF65-F5344CB8AC3E}">
        <p14:creationId xmlns:p14="http://schemas.microsoft.com/office/powerpoint/2010/main" val="14165067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70997EFD-FEB2-4BC2-F677-59DFA1991CF6}"/>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D2951D02-8723-80F9-8CE3-B370703F2533}"/>
              </a:ext>
            </a:extLst>
          </p:cNvPr>
          <p:cNvSpPr>
            <a:spLocks noGrp="1"/>
          </p:cNvSpPr>
          <p:nvPr>
            <p:ph type="title"/>
          </p:nvPr>
        </p:nvSpPr>
        <p:spPr/>
        <p:txBody>
          <a:bodyPr>
            <a:normAutofit/>
          </a:bodyPr>
          <a:lstStyle/>
          <a:p>
            <a:r>
              <a:rPr lang="lv-LV" dirty="0"/>
              <a:t>Ikgadējais pabalsts politiski represētajām personām</a:t>
            </a:r>
          </a:p>
        </p:txBody>
      </p:sp>
      <p:sp>
        <p:nvSpPr>
          <p:cNvPr id="3" name="Satura vietturis 2">
            <a:extLst>
              <a:ext uri="{FF2B5EF4-FFF2-40B4-BE49-F238E27FC236}">
                <a16:creationId xmlns:a16="http://schemas.microsoft.com/office/drawing/2014/main" id="{2A2A48BD-933C-AC83-243D-DACF8782FBAF}"/>
              </a:ext>
            </a:extLst>
          </p:cNvPr>
          <p:cNvSpPr>
            <a:spLocks noGrp="1"/>
          </p:cNvSpPr>
          <p:nvPr>
            <p:ph idx="1"/>
          </p:nvPr>
        </p:nvSpPr>
        <p:spPr/>
        <p:txBody>
          <a:bodyPr/>
          <a:lstStyle/>
          <a:p>
            <a:r>
              <a:rPr lang="lv-LV" dirty="0"/>
              <a:t>Pabalstu politiski represētai personai 100 </a:t>
            </a:r>
            <a:r>
              <a:rPr lang="lv-LV" i="1" dirty="0"/>
              <a:t>euro</a:t>
            </a:r>
            <a:r>
              <a:rPr lang="lv-LV" dirty="0"/>
              <a:t> apmērā piešķir vienu reizi kalendārajā gadā.</a:t>
            </a:r>
          </a:p>
          <a:p>
            <a:r>
              <a:rPr lang="lv-LV" dirty="0"/>
              <a:t>2025.gadā izmaksas vēl nav veiktas. Pabalstu izmaksā līdz 30. novembrim.</a:t>
            </a:r>
          </a:p>
          <a:p>
            <a:r>
              <a:rPr lang="lv-LV" dirty="0"/>
              <a:t>2025.gadā plānoti 8 750 </a:t>
            </a:r>
            <a:r>
              <a:rPr lang="lv-LV" i="1" dirty="0"/>
              <a:t>euro. </a:t>
            </a:r>
          </a:p>
          <a:p>
            <a:r>
              <a:rPr lang="lv-LV" dirty="0"/>
              <a:t>2026.gadā plānots neliels samazinājums. Tendences liecina, ka pabalstu saņēmēju skaits katru gadu samazinās par apmēram 5 personām.</a:t>
            </a:r>
          </a:p>
        </p:txBody>
      </p:sp>
    </p:spTree>
    <p:extLst>
      <p:ext uri="{BB962C8B-B14F-4D97-AF65-F5344CB8AC3E}">
        <p14:creationId xmlns:p14="http://schemas.microsoft.com/office/powerpoint/2010/main" val="1876155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4BA9D1FA-A8F9-C3B3-FCA4-1DEF6DDDB04C}"/>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8731647E-9FE7-D327-B0A8-177D0E85C54D}"/>
              </a:ext>
            </a:extLst>
          </p:cNvPr>
          <p:cNvSpPr>
            <a:spLocks noGrp="1"/>
          </p:cNvSpPr>
          <p:nvPr>
            <p:ph type="title"/>
          </p:nvPr>
        </p:nvSpPr>
        <p:spPr/>
        <p:txBody>
          <a:bodyPr>
            <a:normAutofit/>
          </a:bodyPr>
          <a:lstStyle/>
          <a:p>
            <a:r>
              <a:rPr lang="lv-LV" dirty="0"/>
              <a:t>Ikgadējais pabalsts </a:t>
            </a:r>
            <a:r>
              <a:rPr lang="lv-LV" dirty="0" err="1"/>
              <a:t>Čornobiļas</a:t>
            </a:r>
            <a:r>
              <a:rPr lang="lv-LV" dirty="0"/>
              <a:t> AES avārijas seku likvidēšanas dalībniekiem</a:t>
            </a:r>
          </a:p>
        </p:txBody>
      </p:sp>
      <p:sp>
        <p:nvSpPr>
          <p:cNvPr id="3" name="Satura vietturis 2">
            <a:extLst>
              <a:ext uri="{FF2B5EF4-FFF2-40B4-BE49-F238E27FC236}">
                <a16:creationId xmlns:a16="http://schemas.microsoft.com/office/drawing/2014/main" id="{60E17927-E743-328D-586E-4A4516011292}"/>
              </a:ext>
            </a:extLst>
          </p:cNvPr>
          <p:cNvSpPr>
            <a:spLocks noGrp="1"/>
          </p:cNvSpPr>
          <p:nvPr>
            <p:ph idx="1"/>
          </p:nvPr>
        </p:nvSpPr>
        <p:spPr/>
        <p:txBody>
          <a:bodyPr/>
          <a:lstStyle/>
          <a:p>
            <a:r>
              <a:rPr lang="lv-LV" dirty="0"/>
              <a:t>Pabalstu </a:t>
            </a:r>
            <a:r>
              <a:rPr lang="lv-LV" dirty="0" err="1"/>
              <a:t>Čornobiļas</a:t>
            </a:r>
            <a:r>
              <a:rPr lang="lv-LV" dirty="0"/>
              <a:t> atomelektrostacijas avārijas seku likvidēšanas dalībniekam 100 </a:t>
            </a:r>
            <a:r>
              <a:rPr lang="lv-LV" i="1" dirty="0"/>
              <a:t>euro</a:t>
            </a:r>
            <a:r>
              <a:rPr lang="lv-LV" dirty="0"/>
              <a:t> apmērā piešķir vienu reizi kalendārajā gadā.</a:t>
            </a:r>
          </a:p>
          <a:p>
            <a:r>
              <a:rPr lang="lv-LV" dirty="0"/>
              <a:t>Saņēmušas 55 mājsaimniecības.</a:t>
            </a:r>
          </a:p>
          <a:p>
            <a:r>
              <a:rPr lang="lv-LV" dirty="0"/>
              <a:t>Izlietoti 5 550 </a:t>
            </a:r>
            <a:r>
              <a:rPr lang="lv-LV" i="1" dirty="0"/>
              <a:t>euro</a:t>
            </a:r>
            <a:r>
              <a:rPr lang="lv-LV" dirty="0"/>
              <a:t> (uz 11.08.2025. izpilde 100%).</a:t>
            </a:r>
          </a:p>
          <a:p>
            <a:r>
              <a:rPr lang="lv-LV" dirty="0"/>
              <a:t>2026.gadā plānots neliels samazinājums. Tendences liecina, ka pabalstu saņēmēju skaits katru gadu samazinās par apmēram 5 personām.</a:t>
            </a:r>
          </a:p>
          <a:p>
            <a:endParaRPr lang="lv-LV" dirty="0"/>
          </a:p>
        </p:txBody>
      </p:sp>
    </p:spTree>
    <p:extLst>
      <p:ext uri="{BB962C8B-B14F-4D97-AF65-F5344CB8AC3E}">
        <p14:creationId xmlns:p14="http://schemas.microsoft.com/office/powerpoint/2010/main" val="701643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3A784B82-7C43-E11C-F418-034746BED0B5}"/>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D0E2F104-DD60-D622-A2A4-2FA9CAC1B36A}"/>
              </a:ext>
            </a:extLst>
          </p:cNvPr>
          <p:cNvSpPr>
            <a:spLocks noGrp="1"/>
          </p:cNvSpPr>
          <p:nvPr>
            <p:ph type="title"/>
          </p:nvPr>
        </p:nvSpPr>
        <p:spPr/>
        <p:txBody>
          <a:bodyPr/>
          <a:lstStyle/>
          <a:p>
            <a:r>
              <a:rPr lang="lv-LV" dirty="0"/>
              <a:t>Sociālās aizsardzības sistēma pašvaldībā</a:t>
            </a:r>
          </a:p>
        </p:txBody>
      </p:sp>
      <p:graphicFrame>
        <p:nvGraphicFramePr>
          <p:cNvPr id="5" name="Satura vietturis 4">
            <a:extLst>
              <a:ext uri="{FF2B5EF4-FFF2-40B4-BE49-F238E27FC236}">
                <a16:creationId xmlns:a16="http://schemas.microsoft.com/office/drawing/2014/main" id="{9BCE7938-2DAB-69B3-1F0C-B634ED078940}"/>
              </a:ext>
            </a:extLst>
          </p:cNvPr>
          <p:cNvGraphicFramePr>
            <a:graphicFrameLocks noGrp="1"/>
          </p:cNvGraphicFramePr>
          <p:nvPr>
            <p:ph idx="1"/>
            <p:extLst>
              <p:ext uri="{D42A27DB-BD31-4B8C-83A1-F6EECF244321}">
                <p14:modId xmlns:p14="http://schemas.microsoft.com/office/powerpoint/2010/main" val="3740524557"/>
              </p:ext>
            </p:extLst>
          </p:nvPr>
        </p:nvGraphicFramePr>
        <p:xfrm>
          <a:off x="838200" y="1027905"/>
          <a:ext cx="10515600" cy="4959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292300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DACA07E6-B8DC-0816-0DBA-D1BC4D4041E5}"/>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702BBB11-D2A4-2F35-A07D-881C31D0949C}"/>
              </a:ext>
            </a:extLst>
          </p:cNvPr>
          <p:cNvSpPr>
            <a:spLocks noGrp="1"/>
          </p:cNvSpPr>
          <p:nvPr>
            <p:ph type="title"/>
          </p:nvPr>
        </p:nvSpPr>
        <p:spPr/>
        <p:txBody>
          <a:bodyPr/>
          <a:lstStyle/>
          <a:p>
            <a:r>
              <a:rPr lang="lv-LV" dirty="0"/>
              <a:t>Pabalsts donoriem</a:t>
            </a:r>
          </a:p>
        </p:txBody>
      </p:sp>
      <p:sp>
        <p:nvSpPr>
          <p:cNvPr id="3" name="Satura vietturis 2">
            <a:extLst>
              <a:ext uri="{FF2B5EF4-FFF2-40B4-BE49-F238E27FC236}">
                <a16:creationId xmlns:a16="http://schemas.microsoft.com/office/drawing/2014/main" id="{E16E8477-9BF5-7ABE-4972-8BB02B762672}"/>
              </a:ext>
            </a:extLst>
          </p:cNvPr>
          <p:cNvSpPr>
            <a:spLocks noGrp="1"/>
          </p:cNvSpPr>
          <p:nvPr>
            <p:ph idx="1"/>
          </p:nvPr>
        </p:nvSpPr>
        <p:spPr/>
        <p:txBody>
          <a:bodyPr/>
          <a:lstStyle/>
          <a:p>
            <a:r>
              <a:rPr lang="lv-LV" dirty="0"/>
              <a:t>Pabalsta apmērs par vienu asins nodošanas reizi ir 5 </a:t>
            </a:r>
            <a:r>
              <a:rPr lang="lv-LV" i="1" dirty="0"/>
              <a:t>euro</a:t>
            </a:r>
            <a:r>
              <a:rPr lang="lv-LV" dirty="0"/>
              <a:t>.</a:t>
            </a:r>
          </a:p>
          <a:p>
            <a:r>
              <a:rPr lang="lv-LV" dirty="0"/>
              <a:t>Saņēmušas 258 mājsaimniecības.</a:t>
            </a:r>
          </a:p>
          <a:p>
            <a:r>
              <a:rPr lang="lv-LV" dirty="0"/>
              <a:t>Izlietoti 2035 </a:t>
            </a:r>
            <a:r>
              <a:rPr lang="lv-LV" i="1" dirty="0"/>
              <a:t>euro</a:t>
            </a:r>
            <a:r>
              <a:rPr lang="lv-LV" dirty="0"/>
              <a:t> (uz 11.08.2025. izpilde 42%).</a:t>
            </a:r>
          </a:p>
          <a:p>
            <a:r>
              <a:rPr lang="lv-LV" dirty="0"/>
              <a:t>2025.gadā plānoti 4800 </a:t>
            </a:r>
            <a:r>
              <a:rPr lang="lv-LV" i="1" dirty="0"/>
              <a:t>euro</a:t>
            </a:r>
            <a:r>
              <a:rPr lang="lv-LV" dirty="0"/>
              <a:t> (0.1% no kopējiem izdevumiem).</a:t>
            </a:r>
          </a:p>
          <a:p>
            <a:r>
              <a:rPr lang="lv-LV" dirty="0"/>
              <a:t>2026.gadā šobrīd nav plānots pieaugums.</a:t>
            </a:r>
          </a:p>
          <a:p>
            <a:endParaRPr lang="lv-LV" dirty="0"/>
          </a:p>
        </p:txBody>
      </p:sp>
    </p:spTree>
    <p:extLst>
      <p:ext uri="{BB962C8B-B14F-4D97-AF65-F5344CB8AC3E}">
        <p14:creationId xmlns:p14="http://schemas.microsoft.com/office/powerpoint/2010/main" val="40030212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7D34298D-F32B-DBAC-25DB-64DE6A5C74BF}"/>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93E591B3-5400-6D88-4E0D-8B8184F9A989}"/>
              </a:ext>
            </a:extLst>
          </p:cNvPr>
          <p:cNvSpPr>
            <a:spLocks noGrp="1"/>
          </p:cNvSpPr>
          <p:nvPr>
            <p:ph type="title"/>
          </p:nvPr>
        </p:nvSpPr>
        <p:spPr/>
        <p:txBody>
          <a:bodyPr/>
          <a:lstStyle/>
          <a:p>
            <a:r>
              <a:rPr lang="lv-LV" dirty="0"/>
              <a:t>Pabalsts jubilejā</a:t>
            </a:r>
          </a:p>
        </p:txBody>
      </p:sp>
      <p:sp>
        <p:nvSpPr>
          <p:cNvPr id="3" name="Satura vietturis 2">
            <a:extLst>
              <a:ext uri="{FF2B5EF4-FFF2-40B4-BE49-F238E27FC236}">
                <a16:creationId xmlns:a16="http://schemas.microsoft.com/office/drawing/2014/main" id="{58C32C95-B8FE-6EE5-8D9C-8810E5D31BE4}"/>
              </a:ext>
            </a:extLst>
          </p:cNvPr>
          <p:cNvSpPr>
            <a:spLocks noGrp="1"/>
          </p:cNvSpPr>
          <p:nvPr>
            <p:ph idx="1"/>
          </p:nvPr>
        </p:nvSpPr>
        <p:spPr/>
        <p:txBody>
          <a:bodyPr/>
          <a:lstStyle/>
          <a:p>
            <a:r>
              <a:rPr lang="lv-LV" dirty="0"/>
              <a:t>Pabalstu 40,00 </a:t>
            </a:r>
            <a:r>
              <a:rPr lang="lv-LV" i="1" dirty="0"/>
              <a:t>euro</a:t>
            </a:r>
            <a:r>
              <a:rPr lang="lv-LV" dirty="0"/>
              <a:t> apmērā piešķir 80 gadu jubilejā. Pabalstu 50,00 </a:t>
            </a:r>
            <a:r>
              <a:rPr lang="lv-LV" i="1" dirty="0"/>
              <a:t>euro</a:t>
            </a:r>
            <a:r>
              <a:rPr lang="lv-LV" dirty="0"/>
              <a:t> apmērā piešķir 90 gadu jubilejā. Pabalstu 100,00 </a:t>
            </a:r>
            <a:r>
              <a:rPr lang="lv-LV" i="1" dirty="0"/>
              <a:t>euro</a:t>
            </a:r>
            <a:r>
              <a:rPr lang="lv-LV" dirty="0"/>
              <a:t> apmērā piešķir 100 gadu jubilejā un katra nākamā gada dzimšanas dienā.</a:t>
            </a:r>
          </a:p>
          <a:p>
            <a:r>
              <a:rPr lang="lv-LV" dirty="0"/>
              <a:t>Saņēmušas 77 mājsaimniecības.</a:t>
            </a:r>
          </a:p>
          <a:p>
            <a:r>
              <a:rPr lang="lv-LV" dirty="0"/>
              <a:t>Izlietoti 3400 </a:t>
            </a:r>
            <a:r>
              <a:rPr lang="lv-LV" i="1" dirty="0"/>
              <a:t>euro</a:t>
            </a:r>
            <a:r>
              <a:rPr lang="lv-LV" dirty="0"/>
              <a:t> (uz 11.08.2025. izpilde 44%).</a:t>
            </a:r>
          </a:p>
          <a:p>
            <a:r>
              <a:rPr lang="lv-LV" dirty="0"/>
              <a:t>2025.gadā plānoti 7 600 </a:t>
            </a:r>
            <a:r>
              <a:rPr lang="lv-LV" i="1" dirty="0"/>
              <a:t>euro</a:t>
            </a:r>
            <a:r>
              <a:rPr lang="lv-LV" dirty="0"/>
              <a:t> (nav būtiska ietekme).</a:t>
            </a:r>
          </a:p>
          <a:p>
            <a:r>
              <a:rPr lang="lv-LV" dirty="0"/>
              <a:t>2026.gadā šobrīd nav plānots pieaugums.</a:t>
            </a:r>
          </a:p>
          <a:p>
            <a:endParaRPr lang="lv-LV" dirty="0"/>
          </a:p>
          <a:p>
            <a:endParaRPr lang="lv-LV" dirty="0"/>
          </a:p>
          <a:p>
            <a:endParaRPr lang="lv-LV" dirty="0"/>
          </a:p>
        </p:txBody>
      </p:sp>
    </p:spTree>
    <p:extLst>
      <p:ext uri="{BB962C8B-B14F-4D97-AF65-F5344CB8AC3E}">
        <p14:creationId xmlns:p14="http://schemas.microsoft.com/office/powerpoint/2010/main" val="752463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isnstūris 2">
            <a:extLst>
              <a:ext uri="{FF2B5EF4-FFF2-40B4-BE49-F238E27FC236}">
                <a16:creationId xmlns:a16="http://schemas.microsoft.com/office/drawing/2014/main" id="{AEAB8BC8-1841-F2E0-320E-8257845D880F}"/>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BADC4339-A4F2-4F04-F479-4BDF45795E51}"/>
              </a:ext>
            </a:extLst>
          </p:cNvPr>
          <p:cNvSpPr>
            <a:spLocks noGrp="1"/>
          </p:cNvSpPr>
          <p:nvPr>
            <p:ph type="title"/>
          </p:nvPr>
        </p:nvSpPr>
        <p:spPr/>
        <p:txBody>
          <a:bodyPr/>
          <a:lstStyle/>
          <a:p>
            <a:r>
              <a:rPr lang="lv-LV" dirty="0"/>
              <a:t>Citi pabalsti</a:t>
            </a:r>
          </a:p>
        </p:txBody>
      </p:sp>
      <p:sp>
        <p:nvSpPr>
          <p:cNvPr id="4" name="Teksta vietturis 3">
            <a:extLst>
              <a:ext uri="{FF2B5EF4-FFF2-40B4-BE49-F238E27FC236}">
                <a16:creationId xmlns:a16="http://schemas.microsoft.com/office/drawing/2014/main" id="{A92A1218-F1AD-90AE-39C0-EA83EC7D52AA}"/>
              </a:ext>
            </a:extLst>
          </p:cNvPr>
          <p:cNvSpPr>
            <a:spLocks noGrp="1"/>
          </p:cNvSpPr>
          <p:nvPr>
            <p:ph type="body" idx="1"/>
          </p:nvPr>
        </p:nvSpPr>
        <p:spPr/>
        <p:txBody>
          <a:bodyPr/>
          <a:lstStyle/>
          <a:p>
            <a:endParaRPr lang="lv-LV"/>
          </a:p>
        </p:txBody>
      </p:sp>
    </p:spTree>
    <p:extLst>
      <p:ext uri="{BB962C8B-B14F-4D97-AF65-F5344CB8AC3E}">
        <p14:creationId xmlns:p14="http://schemas.microsoft.com/office/powerpoint/2010/main" val="15020191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739C43B5-AE75-C5A0-A350-80D3F29409D6}"/>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9AB5D0E4-1A4B-F095-FF41-1CBA7AD1EEA0}"/>
              </a:ext>
            </a:extLst>
          </p:cNvPr>
          <p:cNvSpPr>
            <a:spLocks noGrp="1"/>
          </p:cNvSpPr>
          <p:nvPr>
            <p:ph type="title"/>
          </p:nvPr>
        </p:nvSpPr>
        <p:spPr/>
        <p:txBody>
          <a:bodyPr/>
          <a:lstStyle/>
          <a:p>
            <a:r>
              <a:rPr lang="lv-LV" dirty="0"/>
              <a:t>Pabalsti audžuģimenēm</a:t>
            </a:r>
          </a:p>
        </p:txBody>
      </p:sp>
      <p:sp>
        <p:nvSpPr>
          <p:cNvPr id="3" name="Satura vietturis 2">
            <a:extLst>
              <a:ext uri="{FF2B5EF4-FFF2-40B4-BE49-F238E27FC236}">
                <a16:creationId xmlns:a16="http://schemas.microsoft.com/office/drawing/2014/main" id="{5FB35D52-EF10-7BB7-84AB-51249DFBB499}"/>
              </a:ext>
            </a:extLst>
          </p:cNvPr>
          <p:cNvSpPr>
            <a:spLocks noGrp="1"/>
          </p:cNvSpPr>
          <p:nvPr>
            <p:ph idx="1"/>
          </p:nvPr>
        </p:nvSpPr>
        <p:spPr/>
        <p:txBody>
          <a:bodyPr/>
          <a:lstStyle/>
          <a:p>
            <a:r>
              <a:rPr lang="lv-LV" dirty="0"/>
              <a:t>Ikmēneša pabalsts (45 un 50% no minimālās algas), pabalstu apģērba un mīkstā inventāra iegādei (50% no minimālās algas).</a:t>
            </a:r>
          </a:p>
          <a:p>
            <a:r>
              <a:rPr lang="lv-LV" dirty="0"/>
              <a:t>Saņēmušas 15 mājsaimniecības.</a:t>
            </a:r>
          </a:p>
          <a:p>
            <a:r>
              <a:rPr lang="lv-LV" dirty="0"/>
              <a:t>Izlietoti 50 299 </a:t>
            </a:r>
            <a:r>
              <a:rPr lang="lv-LV" i="1" dirty="0"/>
              <a:t>euro</a:t>
            </a:r>
            <a:r>
              <a:rPr lang="lv-LV" dirty="0"/>
              <a:t> (uz 11.08.2025. izpilde 44%)</a:t>
            </a:r>
          </a:p>
          <a:p>
            <a:r>
              <a:rPr lang="lv-LV" dirty="0"/>
              <a:t>2025.gadā plānoti 114 200 </a:t>
            </a:r>
            <a:r>
              <a:rPr lang="lv-LV" i="1" dirty="0"/>
              <a:t>euro</a:t>
            </a:r>
            <a:r>
              <a:rPr lang="lv-LV" dirty="0"/>
              <a:t> (3% no kopējiem izdevumiem)</a:t>
            </a:r>
          </a:p>
          <a:p>
            <a:r>
              <a:rPr lang="lv-LV" dirty="0"/>
              <a:t>2026.gadā plānots pieaugums 5% apmērā, saistībā ar plānotās minimālās algas pieaugumu, t.i. 5 710 </a:t>
            </a:r>
            <a:r>
              <a:rPr lang="lv-LV" i="1" dirty="0"/>
              <a:t>euro</a:t>
            </a:r>
            <a:r>
              <a:rPr lang="lv-LV" dirty="0"/>
              <a:t>.</a:t>
            </a:r>
          </a:p>
          <a:p>
            <a:r>
              <a:rPr lang="lv-LV" dirty="0"/>
              <a:t>Plānotie ieņēmumi 2025.gadā - 14 965 </a:t>
            </a:r>
            <a:r>
              <a:rPr lang="lv-LV" i="1" dirty="0"/>
              <a:t>euro </a:t>
            </a:r>
            <a:r>
              <a:rPr lang="lv-LV" dirty="0"/>
              <a:t>(valsts mērķdotācija).</a:t>
            </a:r>
          </a:p>
        </p:txBody>
      </p:sp>
    </p:spTree>
    <p:extLst>
      <p:ext uri="{BB962C8B-B14F-4D97-AF65-F5344CB8AC3E}">
        <p14:creationId xmlns:p14="http://schemas.microsoft.com/office/powerpoint/2010/main" val="9181840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9464A855-9443-8561-F3EB-BF7796C856D5}"/>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3D6F52CA-909F-A541-3003-C68C84EBB091}"/>
              </a:ext>
            </a:extLst>
          </p:cNvPr>
          <p:cNvSpPr>
            <a:spLocks noGrp="1"/>
          </p:cNvSpPr>
          <p:nvPr>
            <p:ph type="title"/>
          </p:nvPr>
        </p:nvSpPr>
        <p:spPr/>
        <p:txBody>
          <a:bodyPr/>
          <a:lstStyle/>
          <a:p>
            <a:r>
              <a:rPr lang="lv-LV" dirty="0"/>
              <a:t>Pabalsti pēc ārpusģimenes aprūpes</a:t>
            </a:r>
          </a:p>
        </p:txBody>
      </p:sp>
      <p:sp>
        <p:nvSpPr>
          <p:cNvPr id="3" name="Satura vietturis 2">
            <a:extLst>
              <a:ext uri="{FF2B5EF4-FFF2-40B4-BE49-F238E27FC236}">
                <a16:creationId xmlns:a16="http://schemas.microsoft.com/office/drawing/2014/main" id="{4E3E4B5D-636D-2825-3219-6EBC6C43718A}"/>
              </a:ext>
            </a:extLst>
          </p:cNvPr>
          <p:cNvSpPr>
            <a:spLocks noGrp="1"/>
          </p:cNvSpPr>
          <p:nvPr>
            <p:ph idx="1"/>
          </p:nvPr>
        </p:nvSpPr>
        <p:spPr/>
        <p:txBody>
          <a:bodyPr>
            <a:normAutofit lnSpcReduction="10000"/>
          </a:bodyPr>
          <a:lstStyle/>
          <a:p>
            <a:r>
              <a:rPr lang="lv-LV" dirty="0"/>
              <a:t>Pašvaldība piešķir vienreizēju pabalstu patstāvīgas dzīves uzsākšanai (40% no MIL), vienreizēju pabalstu sadzīves priekšmetu un mīkstā inventāra iegādei (1.7 </a:t>
            </a:r>
            <a:r>
              <a:rPr lang="lv-LV" dirty="0" err="1"/>
              <a:t>koef</a:t>
            </a:r>
            <a:r>
              <a:rPr lang="lv-LV" dirty="0"/>
              <a:t>. no MIL), pabalstu ikmēneša izdevumiem pilngadību sasniegušam bērnam, kurš mācās vai studē izglītības iestādē (30%/40% no MIL), mājokļa pabalstu.</a:t>
            </a:r>
          </a:p>
          <a:p>
            <a:r>
              <a:rPr lang="lv-LV" dirty="0"/>
              <a:t>Saņēmušas 26 mājsaimniecības.</a:t>
            </a:r>
          </a:p>
          <a:p>
            <a:r>
              <a:rPr lang="lv-LV" dirty="0"/>
              <a:t>Izlietoti 80 384 </a:t>
            </a:r>
            <a:r>
              <a:rPr lang="lv-LV" i="1" dirty="0"/>
              <a:t>euro</a:t>
            </a:r>
            <a:r>
              <a:rPr lang="lv-LV" dirty="0"/>
              <a:t> (uz 11.08.2025. izpilde 67%).</a:t>
            </a:r>
          </a:p>
          <a:p>
            <a:r>
              <a:rPr lang="lv-LV" dirty="0"/>
              <a:t>2025.gadā plānoti 119 437 </a:t>
            </a:r>
            <a:r>
              <a:rPr lang="lv-LV" i="1" dirty="0"/>
              <a:t>euro</a:t>
            </a:r>
            <a:r>
              <a:rPr lang="lv-LV" dirty="0"/>
              <a:t> (3% no kopējiem izdevumiem).</a:t>
            </a:r>
          </a:p>
          <a:p>
            <a:r>
              <a:rPr lang="lv-LV" dirty="0"/>
              <a:t>2026.gadā plānots pieaugums 12% apmērā, t.i. 14 332 </a:t>
            </a:r>
            <a:r>
              <a:rPr lang="lv-LV" i="1" dirty="0"/>
              <a:t>euro</a:t>
            </a:r>
            <a:r>
              <a:rPr lang="lv-LV" dirty="0"/>
              <a:t>.</a:t>
            </a:r>
          </a:p>
          <a:p>
            <a:pPr marL="0" indent="0">
              <a:buNone/>
            </a:pPr>
            <a:endParaRPr lang="lv-LV" dirty="0"/>
          </a:p>
          <a:p>
            <a:endParaRPr lang="lv-LV" dirty="0"/>
          </a:p>
          <a:p>
            <a:endParaRPr lang="lv-LV" dirty="0"/>
          </a:p>
        </p:txBody>
      </p:sp>
    </p:spTree>
    <p:extLst>
      <p:ext uri="{BB962C8B-B14F-4D97-AF65-F5344CB8AC3E}">
        <p14:creationId xmlns:p14="http://schemas.microsoft.com/office/powerpoint/2010/main" val="20214459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isnstūris 2">
            <a:extLst>
              <a:ext uri="{FF2B5EF4-FFF2-40B4-BE49-F238E27FC236}">
                <a16:creationId xmlns:a16="http://schemas.microsoft.com/office/drawing/2014/main" id="{FCA0E97E-CC55-3483-4C78-33FC2B64605F}"/>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EC553104-65E6-1DDA-1262-31372948328D}"/>
              </a:ext>
            </a:extLst>
          </p:cNvPr>
          <p:cNvSpPr>
            <a:spLocks noGrp="1"/>
          </p:cNvSpPr>
          <p:nvPr>
            <p:ph type="title"/>
          </p:nvPr>
        </p:nvSpPr>
        <p:spPr/>
        <p:txBody>
          <a:bodyPr/>
          <a:lstStyle/>
          <a:p>
            <a:r>
              <a:rPr lang="lv-LV" dirty="0"/>
              <a:t>Kopsavilkums </a:t>
            </a:r>
          </a:p>
        </p:txBody>
      </p:sp>
      <p:graphicFrame>
        <p:nvGraphicFramePr>
          <p:cNvPr id="4" name="Satura vietturis 3">
            <a:extLst>
              <a:ext uri="{FF2B5EF4-FFF2-40B4-BE49-F238E27FC236}">
                <a16:creationId xmlns:a16="http://schemas.microsoft.com/office/drawing/2014/main" id="{AC45CFF9-3296-EF66-4804-22C8748344DD}"/>
              </a:ext>
            </a:extLst>
          </p:cNvPr>
          <p:cNvGraphicFramePr>
            <a:graphicFrameLocks noGrp="1"/>
          </p:cNvGraphicFramePr>
          <p:nvPr>
            <p:ph idx="1"/>
            <p:extLst>
              <p:ext uri="{D42A27DB-BD31-4B8C-83A1-F6EECF244321}">
                <p14:modId xmlns:p14="http://schemas.microsoft.com/office/powerpoint/2010/main" val="3133982198"/>
              </p:ext>
            </p:extLst>
          </p:nvPr>
        </p:nvGraphicFramePr>
        <p:xfrm>
          <a:off x="838200" y="1690688"/>
          <a:ext cx="10515600" cy="4632960"/>
        </p:xfrm>
        <a:graphic>
          <a:graphicData uri="http://schemas.openxmlformats.org/drawingml/2006/table">
            <a:tbl>
              <a:tblPr/>
              <a:tblGrid>
                <a:gridCol w="2628900">
                  <a:extLst>
                    <a:ext uri="{9D8B030D-6E8A-4147-A177-3AD203B41FA5}">
                      <a16:colId xmlns:a16="http://schemas.microsoft.com/office/drawing/2014/main" val="3703610549"/>
                    </a:ext>
                  </a:extLst>
                </a:gridCol>
                <a:gridCol w="2215243">
                  <a:extLst>
                    <a:ext uri="{9D8B030D-6E8A-4147-A177-3AD203B41FA5}">
                      <a16:colId xmlns:a16="http://schemas.microsoft.com/office/drawing/2014/main" val="1850291124"/>
                    </a:ext>
                  </a:extLst>
                </a:gridCol>
                <a:gridCol w="2601686">
                  <a:extLst>
                    <a:ext uri="{9D8B030D-6E8A-4147-A177-3AD203B41FA5}">
                      <a16:colId xmlns:a16="http://schemas.microsoft.com/office/drawing/2014/main" val="2923041607"/>
                    </a:ext>
                  </a:extLst>
                </a:gridCol>
                <a:gridCol w="3069771">
                  <a:extLst>
                    <a:ext uri="{9D8B030D-6E8A-4147-A177-3AD203B41FA5}">
                      <a16:colId xmlns:a16="http://schemas.microsoft.com/office/drawing/2014/main" val="1868492734"/>
                    </a:ext>
                  </a:extLst>
                </a:gridCol>
              </a:tblGrid>
              <a:tr h="1089109">
                <a:tc>
                  <a:txBody>
                    <a:bodyPr/>
                    <a:lstStyle/>
                    <a:p>
                      <a:pPr>
                        <a:buNone/>
                      </a:pPr>
                      <a:endParaRPr lang="lv-LV" sz="2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lv-LV" sz="2800" b="1" dirty="0"/>
                        <a:t>Izdevumi (euro,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lv-LV" sz="2800" b="1" dirty="0"/>
                        <a:t>Ieņēmumi (euro,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lv-LV" sz="2800" b="1" dirty="0"/>
                        <a:t>2026. g. plānotais pieaugums </a:t>
                      </a:r>
                    </a:p>
                    <a:p>
                      <a:pPr algn="ctr">
                        <a:buNone/>
                      </a:pPr>
                      <a:r>
                        <a:rPr lang="lv-LV" sz="2800" b="1" dirty="0"/>
                        <a:t>(euro, % pret izdevumiem)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5343689"/>
                  </a:ext>
                </a:extLst>
              </a:tr>
              <a:tr h="762377">
                <a:tc>
                  <a:txBody>
                    <a:bodyPr/>
                    <a:lstStyle/>
                    <a:p>
                      <a:pPr algn="ctr">
                        <a:buNone/>
                      </a:pPr>
                      <a:r>
                        <a:rPr lang="lv-LV" sz="2800"/>
                        <a:t>Obligātie pabalsti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lv-LV" sz="2800" dirty="0"/>
                        <a:t>1 466 802 </a:t>
                      </a:r>
                    </a:p>
                    <a:p>
                      <a:pPr algn="ctr">
                        <a:buNone/>
                      </a:pPr>
                      <a:r>
                        <a:rPr lang="lv-LV" sz="2800" dirty="0"/>
                        <a:t>(39,57%)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lv-LV" sz="2800" dirty="0"/>
                        <a:t>384 258 </a:t>
                      </a:r>
                    </a:p>
                    <a:p>
                      <a:pPr algn="ctr">
                        <a:buNone/>
                      </a:pPr>
                      <a:r>
                        <a:rPr lang="lv-LV" sz="2800" dirty="0"/>
                        <a:t>(78,17%)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lv-LV" sz="2800" dirty="0"/>
                        <a:t>162 169 </a:t>
                      </a:r>
                    </a:p>
                    <a:p>
                      <a:pPr algn="ctr">
                        <a:buNone/>
                      </a:pPr>
                      <a:r>
                        <a:rPr lang="lv-LV" sz="2800" dirty="0"/>
                        <a:t>(11,06%)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81517234"/>
                  </a:ext>
                </a:extLst>
              </a:tr>
              <a:tr h="762377">
                <a:tc>
                  <a:txBody>
                    <a:bodyPr/>
                    <a:lstStyle/>
                    <a:p>
                      <a:pPr algn="ctr">
                        <a:buNone/>
                      </a:pPr>
                      <a:r>
                        <a:rPr lang="lv-LV" sz="2800"/>
                        <a:t>Brīvprātīgās iniciatīvas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lv-LV" sz="2800" dirty="0"/>
                        <a:t>444 530 </a:t>
                      </a:r>
                    </a:p>
                    <a:p>
                      <a:pPr algn="ctr">
                        <a:buNone/>
                      </a:pPr>
                      <a:r>
                        <a:rPr lang="lv-LV" sz="2800" dirty="0"/>
                        <a:t>(11,99%)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lv-LV" sz="2800"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lv-LV" sz="280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5053568"/>
                  </a:ext>
                </a:extLst>
              </a:tr>
              <a:tr h="762377">
                <a:tc>
                  <a:txBody>
                    <a:bodyPr/>
                    <a:lstStyle/>
                    <a:p>
                      <a:pPr algn="ctr">
                        <a:buNone/>
                      </a:pPr>
                      <a:r>
                        <a:rPr lang="lv-LV" sz="2800"/>
                        <a:t>Citi pabalsti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lv-LV" sz="2800" dirty="0"/>
                        <a:t>233 637</a:t>
                      </a:r>
                    </a:p>
                    <a:p>
                      <a:pPr algn="ctr">
                        <a:buNone/>
                      </a:pPr>
                      <a:r>
                        <a:rPr lang="lv-LV" sz="2800" dirty="0"/>
                        <a:t>(6,31%)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lv-LV" sz="2800" dirty="0"/>
                        <a:t>14 965</a:t>
                      </a:r>
                    </a:p>
                    <a:p>
                      <a:pPr algn="ctr">
                        <a:buNone/>
                      </a:pPr>
                      <a:r>
                        <a:rPr lang="lv-LV" sz="2800" dirty="0"/>
                        <a:t>(3,04%)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lv-LV" sz="2800" dirty="0"/>
                        <a:t>20 042</a:t>
                      </a:r>
                    </a:p>
                    <a:p>
                      <a:pPr algn="ctr">
                        <a:buNone/>
                      </a:pPr>
                      <a:r>
                        <a:rPr lang="lv-LV" sz="2800" dirty="0"/>
                        <a:t>(8,58%)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0135372"/>
                  </a:ext>
                </a:extLst>
              </a:tr>
            </a:tbl>
          </a:graphicData>
        </a:graphic>
      </p:graphicFrame>
    </p:spTree>
    <p:extLst>
      <p:ext uri="{BB962C8B-B14F-4D97-AF65-F5344CB8AC3E}">
        <p14:creationId xmlns:p14="http://schemas.microsoft.com/office/powerpoint/2010/main" val="12653045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5C52B0D7-C0AC-BAA1-E1DE-C2E37BA30562}"/>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109180EB-A67F-1FAB-7A77-58CA7CEB8A73}"/>
              </a:ext>
            </a:extLst>
          </p:cNvPr>
          <p:cNvSpPr>
            <a:spLocks noGrp="1"/>
          </p:cNvSpPr>
          <p:nvPr>
            <p:ph type="title"/>
          </p:nvPr>
        </p:nvSpPr>
        <p:spPr/>
        <p:txBody>
          <a:bodyPr/>
          <a:lstStyle/>
          <a:p>
            <a:r>
              <a:rPr lang="lv-LV" dirty="0"/>
              <a:t>Sociālie pakalpojumi</a:t>
            </a:r>
          </a:p>
        </p:txBody>
      </p:sp>
      <p:sp>
        <p:nvSpPr>
          <p:cNvPr id="3" name="Satura vietturis 2">
            <a:extLst>
              <a:ext uri="{FF2B5EF4-FFF2-40B4-BE49-F238E27FC236}">
                <a16:creationId xmlns:a16="http://schemas.microsoft.com/office/drawing/2014/main" id="{9CACE6F7-3B33-B9AA-9F58-28D4E3D6026A}"/>
              </a:ext>
            </a:extLst>
          </p:cNvPr>
          <p:cNvSpPr>
            <a:spLocks noGrp="1"/>
          </p:cNvSpPr>
          <p:nvPr>
            <p:ph idx="1"/>
          </p:nvPr>
        </p:nvSpPr>
        <p:spPr/>
        <p:txBody>
          <a:bodyPr/>
          <a:lstStyle/>
          <a:p>
            <a:r>
              <a:rPr lang="lv-LV" dirty="0"/>
              <a:t>Pašvaldības nodrošinātie/organizētie;</a:t>
            </a:r>
          </a:p>
          <a:p>
            <a:r>
              <a:rPr lang="lv-LV" dirty="0"/>
              <a:t>Pirktie pakalpojumi no NVO, citām pašvaldībām. </a:t>
            </a:r>
          </a:p>
        </p:txBody>
      </p:sp>
    </p:spTree>
    <p:extLst>
      <p:ext uri="{BB962C8B-B14F-4D97-AF65-F5344CB8AC3E}">
        <p14:creationId xmlns:p14="http://schemas.microsoft.com/office/powerpoint/2010/main" val="2808369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8386C3BA-BE89-C1CE-ADA6-9F634E3C5C7A}"/>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CB18A261-4EA5-E8AA-44CA-9A6F0B87A03D}"/>
              </a:ext>
            </a:extLst>
          </p:cNvPr>
          <p:cNvSpPr>
            <a:spLocks noGrp="1"/>
          </p:cNvSpPr>
          <p:nvPr>
            <p:ph type="title"/>
          </p:nvPr>
        </p:nvSpPr>
        <p:spPr/>
        <p:txBody>
          <a:bodyPr/>
          <a:lstStyle/>
          <a:p>
            <a:r>
              <a:rPr lang="lv-LV" dirty="0"/>
              <a:t>Obligātie sociālie pakalpojumi</a:t>
            </a:r>
          </a:p>
        </p:txBody>
      </p:sp>
      <p:sp>
        <p:nvSpPr>
          <p:cNvPr id="3" name="Satura vietturis 2">
            <a:extLst>
              <a:ext uri="{FF2B5EF4-FFF2-40B4-BE49-F238E27FC236}">
                <a16:creationId xmlns:a16="http://schemas.microsoft.com/office/drawing/2014/main" id="{2C6DE022-F05D-1D27-98F5-0D88C5206954}"/>
              </a:ext>
            </a:extLst>
          </p:cNvPr>
          <p:cNvSpPr>
            <a:spLocks noGrp="1"/>
          </p:cNvSpPr>
          <p:nvPr>
            <p:ph idx="1"/>
          </p:nvPr>
        </p:nvSpPr>
        <p:spPr/>
        <p:txBody>
          <a:bodyPr>
            <a:normAutofit fontScale="85000" lnSpcReduction="20000"/>
          </a:bodyPr>
          <a:lstStyle/>
          <a:p>
            <a:r>
              <a:rPr lang="lv-LV" dirty="0"/>
              <a:t>aprūpes mājās pakalpojumu — personām ar smagiem funkcionāliem traucējumiem;</a:t>
            </a:r>
          </a:p>
          <a:p>
            <a:r>
              <a:rPr lang="lv-LV" dirty="0"/>
              <a:t>krīzes centra pakalpojumu — krīzes situācijā nonākušām personām;</a:t>
            </a:r>
          </a:p>
          <a:p>
            <a:r>
              <a:rPr lang="lv-LV" dirty="0"/>
              <a:t>grupu mājas (dzīvokļa) pakalpojumu — personām ar garīga rakstura traucējumiem;</a:t>
            </a:r>
          </a:p>
          <a:p>
            <a:r>
              <a:rPr lang="lv-LV" dirty="0"/>
              <a:t>ilgstošas sociālās aprūpes un sociālās rehabilitācijas pakalpojumu institūcijā — pilngadīgām personām ar smagiem funkcionāliem traucējumiem, kā arī bāreņiem un bez vecāku gādības palikušiem bērniem līdz brīdim, kad bērns var atgriezties ģimenē, vai, ja tas nav iespējams, līdz aizbildnības nodibināšanai bērnam, viņa ievietošanai audžuģimenē vai nodošanai adopcijai;</a:t>
            </a:r>
          </a:p>
          <a:p>
            <a:r>
              <a:rPr lang="lv-LV" dirty="0"/>
              <a:t>patversmes vai naktspatversmes pakalpojumu — personām bez noteiktas dzīvesvietas un krīzes situācijā nonākušām personām;</a:t>
            </a:r>
          </a:p>
        </p:txBody>
      </p:sp>
    </p:spTree>
    <p:extLst>
      <p:ext uri="{BB962C8B-B14F-4D97-AF65-F5344CB8AC3E}">
        <p14:creationId xmlns:p14="http://schemas.microsoft.com/office/powerpoint/2010/main" val="18631827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CBEBF184-1FE6-DD9F-E75E-2ED778655D93}"/>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CB18A261-4EA5-E8AA-44CA-9A6F0B87A03D}"/>
              </a:ext>
            </a:extLst>
          </p:cNvPr>
          <p:cNvSpPr>
            <a:spLocks noGrp="1"/>
          </p:cNvSpPr>
          <p:nvPr>
            <p:ph type="title"/>
          </p:nvPr>
        </p:nvSpPr>
        <p:spPr/>
        <p:txBody>
          <a:bodyPr/>
          <a:lstStyle/>
          <a:p>
            <a:r>
              <a:rPr lang="lv-LV" dirty="0"/>
              <a:t>Obligātie sociālie pakalpojumi</a:t>
            </a:r>
          </a:p>
        </p:txBody>
      </p:sp>
      <p:sp>
        <p:nvSpPr>
          <p:cNvPr id="3" name="Satura vietturis 2">
            <a:extLst>
              <a:ext uri="{FF2B5EF4-FFF2-40B4-BE49-F238E27FC236}">
                <a16:creationId xmlns:a16="http://schemas.microsoft.com/office/drawing/2014/main" id="{2C6DE022-F05D-1D27-98F5-0D88C5206954}"/>
              </a:ext>
            </a:extLst>
          </p:cNvPr>
          <p:cNvSpPr>
            <a:spLocks noGrp="1"/>
          </p:cNvSpPr>
          <p:nvPr>
            <p:ph idx="1"/>
          </p:nvPr>
        </p:nvSpPr>
        <p:spPr/>
        <p:txBody>
          <a:bodyPr>
            <a:normAutofit fontScale="92500" lnSpcReduction="10000"/>
          </a:bodyPr>
          <a:lstStyle/>
          <a:p>
            <a:r>
              <a:rPr lang="lv-LV"/>
              <a:t>dienas </a:t>
            </a:r>
            <a:r>
              <a:rPr lang="lv-LV" dirty="0"/>
              <a:t>aprūpes centra pakalpojumu — personām ar smagiem funkcionāliem traucējumiem;</a:t>
            </a:r>
          </a:p>
          <a:p>
            <a:r>
              <a:rPr lang="lv-LV" dirty="0"/>
              <a:t>atelpas brīža pakalpojumu — bērniem ar invaliditāti, kuriem ir Veselības un darbspēju ekspertīzes ārstu valsts komisijas atzinums par īpašas kopšanas nepieciešamību, personām ar I grupas invaliditāti, kā arī personām ar garīga rakstura traucējumiem, kurām ir noteikta II grupas invaliditāte;</a:t>
            </a:r>
          </a:p>
          <a:p>
            <a:r>
              <a:rPr lang="lv-LV" dirty="0"/>
              <a:t>specializētās darbnīcas pakalpojumu — personām ar garīga rakstura traucējumiem;</a:t>
            </a:r>
          </a:p>
          <a:p>
            <a:r>
              <a:rPr lang="lv-LV"/>
              <a:t>sociālās </a:t>
            </a:r>
            <a:r>
              <a:rPr lang="lv-LV" dirty="0"/>
              <a:t>rehabilitācijas pakalpojumu personas dzīvesvietā — bērniem ar uzvedības problēmām vai augstiem to </a:t>
            </a:r>
            <a:r>
              <a:rPr lang="lv-LV"/>
              <a:t>attīstības riskiem.</a:t>
            </a:r>
            <a:endParaRPr lang="lv-LV" dirty="0"/>
          </a:p>
          <a:p>
            <a:endParaRPr lang="lv-LV" dirty="0"/>
          </a:p>
          <a:p>
            <a:endParaRPr lang="lv-LV" dirty="0"/>
          </a:p>
        </p:txBody>
      </p:sp>
    </p:spTree>
    <p:extLst>
      <p:ext uri="{BB962C8B-B14F-4D97-AF65-F5344CB8AC3E}">
        <p14:creationId xmlns:p14="http://schemas.microsoft.com/office/powerpoint/2010/main" val="28807580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0AF0772B-FC0B-83D1-DB38-862CF26C627B}"/>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1ED69079-7CC7-72F8-8C67-A92D1C5F2790}"/>
              </a:ext>
            </a:extLst>
          </p:cNvPr>
          <p:cNvSpPr>
            <a:spLocks noGrp="1"/>
          </p:cNvSpPr>
          <p:nvPr>
            <p:ph type="title"/>
          </p:nvPr>
        </p:nvSpPr>
        <p:spPr/>
        <p:txBody>
          <a:bodyPr/>
          <a:lstStyle/>
          <a:p>
            <a:r>
              <a:rPr lang="lv-LV" dirty="0"/>
              <a:t>Ilgstoša sociālā aprūpe</a:t>
            </a:r>
          </a:p>
        </p:txBody>
      </p:sp>
      <p:sp>
        <p:nvSpPr>
          <p:cNvPr id="3" name="Satura vietturis 2">
            <a:extLst>
              <a:ext uri="{FF2B5EF4-FFF2-40B4-BE49-F238E27FC236}">
                <a16:creationId xmlns:a16="http://schemas.microsoft.com/office/drawing/2014/main" id="{EE60E14E-1B12-1370-9FF2-0B3C4919D634}"/>
              </a:ext>
            </a:extLst>
          </p:cNvPr>
          <p:cNvSpPr>
            <a:spLocks noGrp="1"/>
          </p:cNvSpPr>
          <p:nvPr>
            <p:ph idx="1"/>
          </p:nvPr>
        </p:nvSpPr>
        <p:spPr/>
        <p:txBody>
          <a:bodyPr>
            <a:normAutofit lnSpcReduction="10000"/>
          </a:bodyPr>
          <a:lstStyle/>
          <a:p>
            <a:r>
              <a:rPr lang="lv-LV" dirty="0"/>
              <a:t>Nodrošina pilnu aprūpi un sociālo rehabilitāciju pilngadīgai personai, kura vecuma vai veselības stāvokļa dēļ nespēj sevi aprūpēt (ja nav radinieku, kas uzņemtos aprūpi). Bērniem - ja bērna ārpusģimenes aprūpi nav iespējams nodrošināt audžuģimenē vai pie aizbildņa.</a:t>
            </a:r>
          </a:p>
          <a:p>
            <a:r>
              <a:rPr lang="lv-LV" dirty="0"/>
              <a:t>Saņēmušas 160 personas.</a:t>
            </a:r>
          </a:p>
          <a:p>
            <a:r>
              <a:rPr lang="lv-LV" dirty="0"/>
              <a:t>Izlietoti 606 304 </a:t>
            </a:r>
            <a:r>
              <a:rPr lang="lv-LV" i="1" dirty="0"/>
              <a:t>euro</a:t>
            </a:r>
            <a:r>
              <a:rPr lang="lv-LV" dirty="0"/>
              <a:t> (uz 11.08.2025. izpilde 61%).</a:t>
            </a:r>
          </a:p>
          <a:p>
            <a:r>
              <a:rPr lang="lv-LV" dirty="0"/>
              <a:t>2025.gadā plānoti 991 419 </a:t>
            </a:r>
            <a:r>
              <a:rPr lang="lv-LV" i="1" dirty="0"/>
              <a:t>euro</a:t>
            </a:r>
            <a:r>
              <a:rPr lang="lv-LV" dirty="0"/>
              <a:t> (26% no kopējiem izdevumiem).</a:t>
            </a:r>
          </a:p>
          <a:p>
            <a:r>
              <a:rPr lang="lv-LV" dirty="0"/>
              <a:t>2026.gadā plānots pieaugums par 5%, saistībā ar plānotās minimālās algas pieaugumu, t.i. 49 570 </a:t>
            </a:r>
            <a:r>
              <a:rPr lang="lv-LV" i="1" dirty="0"/>
              <a:t>euro</a:t>
            </a:r>
            <a:r>
              <a:rPr lang="lv-LV" dirty="0"/>
              <a:t>.</a:t>
            </a:r>
          </a:p>
          <a:p>
            <a:endParaRPr lang="lv-LV" dirty="0"/>
          </a:p>
          <a:p>
            <a:endParaRPr lang="lv-LV" dirty="0"/>
          </a:p>
          <a:p>
            <a:endParaRPr lang="lv-LV" dirty="0"/>
          </a:p>
        </p:txBody>
      </p:sp>
    </p:spTree>
    <p:extLst>
      <p:ext uri="{BB962C8B-B14F-4D97-AF65-F5344CB8AC3E}">
        <p14:creationId xmlns:p14="http://schemas.microsoft.com/office/powerpoint/2010/main" val="1718853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isnstūris 2">
            <a:extLst>
              <a:ext uri="{FF2B5EF4-FFF2-40B4-BE49-F238E27FC236}">
                <a16:creationId xmlns:a16="http://schemas.microsoft.com/office/drawing/2014/main" id="{7AC84593-C660-E55A-2B27-D68C6E5253F7}"/>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6A00712E-2CC4-1453-7E3A-33A27472EC3C}"/>
              </a:ext>
            </a:extLst>
          </p:cNvPr>
          <p:cNvSpPr>
            <a:spLocks noGrp="1"/>
          </p:cNvSpPr>
          <p:nvPr>
            <p:ph type="title"/>
          </p:nvPr>
        </p:nvSpPr>
        <p:spPr/>
        <p:txBody>
          <a:bodyPr/>
          <a:lstStyle/>
          <a:p>
            <a:r>
              <a:rPr lang="lv-LV"/>
              <a:t>Izdevumi sociālajai aizsardzībai</a:t>
            </a:r>
            <a:endParaRPr lang="lv-LV" dirty="0"/>
          </a:p>
        </p:txBody>
      </p:sp>
      <p:graphicFrame>
        <p:nvGraphicFramePr>
          <p:cNvPr id="5" name="Satura vietturis 4">
            <a:extLst>
              <a:ext uri="{FF2B5EF4-FFF2-40B4-BE49-F238E27FC236}">
                <a16:creationId xmlns:a16="http://schemas.microsoft.com/office/drawing/2014/main" id="{943BC6F8-75BE-3FE6-D6B6-420DA0B07DE6}"/>
              </a:ext>
            </a:extLst>
          </p:cNvPr>
          <p:cNvGraphicFramePr>
            <a:graphicFrameLocks noGrp="1"/>
          </p:cNvGraphicFramePr>
          <p:nvPr>
            <p:ph idx="1"/>
            <p:extLst>
              <p:ext uri="{D42A27DB-BD31-4B8C-83A1-F6EECF244321}">
                <p14:modId xmlns:p14="http://schemas.microsoft.com/office/powerpoint/2010/main" val="4205279996"/>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174690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723DCD5F-9714-F0FD-B59D-3129269AB883}"/>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DA160564-72B9-94D8-3B88-D2D20A57E3E2}"/>
              </a:ext>
            </a:extLst>
          </p:cNvPr>
          <p:cNvSpPr>
            <a:spLocks noGrp="1"/>
          </p:cNvSpPr>
          <p:nvPr>
            <p:ph type="title"/>
          </p:nvPr>
        </p:nvSpPr>
        <p:spPr/>
        <p:txBody>
          <a:bodyPr/>
          <a:lstStyle/>
          <a:p>
            <a:r>
              <a:rPr lang="lv-LV" dirty="0"/>
              <a:t>Aprūpe mājās</a:t>
            </a:r>
          </a:p>
        </p:txBody>
      </p:sp>
      <p:sp>
        <p:nvSpPr>
          <p:cNvPr id="3" name="Satura vietturis 2">
            <a:extLst>
              <a:ext uri="{FF2B5EF4-FFF2-40B4-BE49-F238E27FC236}">
                <a16:creationId xmlns:a16="http://schemas.microsoft.com/office/drawing/2014/main" id="{7A2CBF0D-9C76-A84D-6198-E78ECC2199AE}"/>
              </a:ext>
            </a:extLst>
          </p:cNvPr>
          <p:cNvSpPr>
            <a:spLocks noGrp="1"/>
          </p:cNvSpPr>
          <p:nvPr>
            <p:ph idx="1"/>
          </p:nvPr>
        </p:nvSpPr>
        <p:spPr>
          <a:xfrm>
            <a:off x="838200" y="1825624"/>
            <a:ext cx="10515600" cy="4667251"/>
          </a:xfrm>
        </p:spPr>
        <p:txBody>
          <a:bodyPr>
            <a:normAutofit lnSpcReduction="10000"/>
          </a:bodyPr>
          <a:lstStyle/>
          <a:p>
            <a:r>
              <a:rPr lang="lv-LV" dirty="0"/>
              <a:t>Aprūpes mājās pakalpojums ir sociālās aprūpes pakalpojums personas dzīvesvietā (mājās) pamatvajadzību nodrošināšanai personām, kuras vecuma vai funkcionālā stāvokļa dēļ nespēj sevi aprūpēt 4 līmeņos. Nodrošina Latvijas Sarkanais krusts.</a:t>
            </a:r>
          </a:p>
          <a:p>
            <a:r>
              <a:rPr lang="lv-LV" dirty="0"/>
              <a:t>Saņēmušas 116 personas.</a:t>
            </a:r>
          </a:p>
          <a:p>
            <a:r>
              <a:rPr lang="lv-LV" dirty="0"/>
              <a:t>Izlietoti 158 001 </a:t>
            </a:r>
            <a:r>
              <a:rPr lang="lv-LV" i="1" dirty="0"/>
              <a:t>euro</a:t>
            </a:r>
            <a:r>
              <a:rPr lang="lv-LV" dirty="0"/>
              <a:t> (uz 11.08.2025. izpilde 90%).</a:t>
            </a:r>
          </a:p>
          <a:p>
            <a:r>
              <a:rPr lang="lv-LV" dirty="0"/>
              <a:t>2025.gadā plānoti 174 805 </a:t>
            </a:r>
            <a:r>
              <a:rPr lang="lv-LV" i="1" dirty="0"/>
              <a:t>euro</a:t>
            </a:r>
            <a:r>
              <a:rPr lang="lv-LV" dirty="0"/>
              <a:t> (5% no kopējiem izdevumiem).</a:t>
            </a:r>
          </a:p>
          <a:p>
            <a:r>
              <a:rPr lang="lv-LV" dirty="0"/>
              <a:t>2025.gadā pieaudzis pieprasījums pēc šī pakalpojuma, gan nepieciešamība pēc lielāka aprūpes līmeņa. Vidēji vienai personai pakalpojums mēnesī izmaksā 285 euro mēnesī. 2026.gadā jāparedz lielāks finansējums vai tas jāpārdala no citiem mērķiem.</a:t>
            </a:r>
          </a:p>
        </p:txBody>
      </p:sp>
    </p:spTree>
    <p:extLst>
      <p:ext uri="{BB962C8B-B14F-4D97-AF65-F5344CB8AC3E}">
        <p14:creationId xmlns:p14="http://schemas.microsoft.com/office/powerpoint/2010/main" val="39547103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6AF23305-70F8-8FA1-BA1D-534193FE7656}"/>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AB51445E-3618-DDE3-563D-940A1D9949B4}"/>
              </a:ext>
            </a:extLst>
          </p:cNvPr>
          <p:cNvSpPr>
            <a:spLocks noGrp="1"/>
          </p:cNvSpPr>
          <p:nvPr>
            <p:ph type="title"/>
          </p:nvPr>
        </p:nvSpPr>
        <p:spPr/>
        <p:txBody>
          <a:bodyPr/>
          <a:lstStyle/>
          <a:p>
            <a:r>
              <a:rPr lang="lv-LV" dirty="0"/>
              <a:t>Pārējie pakalpojumi</a:t>
            </a:r>
          </a:p>
        </p:txBody>
      </p:sp>
      <p:sp>
        <p:nvSpPr>
          <p:cNvPr id="3" name="Satura vietturis 2">
            <a:extLst>
              <a:ext uri="{FF2B5EF4-FFF2-40B4-BE49-F238E27FC236}">
                <a16:creationId xmlns:a16="http://schemas.microsoft.com/office/drawing/2014/main" id="{722651DD-5A2E-38F1-255A-F5C5B63ADFA6}"/>
              </a:ext>
            </a:extLst>
          </p:cNvPr>
          <p:cNvSpPr>
            <a:spLocks noGrp="1"/>
          </p:cNvSpPr>
          <p:nvPr>
            <p:ph idx="1"/>
          </p:nvPr>
        </p:nvSpPr>
        <p:spPr/>
        <p:txBody>
          <a:bodyPr/>
          <a:lstStyle/>
          <a:p>
            <a:r>
              <a:rPr lang="lv-LV" dirty="0"/>
              <a:t>Psihologa pakalpojumi, specializētā transporta pakalpojumi, higiēnas pakalpojumi, asistenta-pavadoņa pakalpojums, atbalsta grupas pakalpojumi, atelpas brīža pakalpojums u.c. (pakalpojumi, kas pirkti no pakalpojuma sniedzēja).</a:t>
            </a:r>
          </a:p>
          <a:p>
            <a:r>
              <a:rPr lang="lv-LV" dirty="0"/>
              <a:t>Izlietoti 135 096 </a:t>
            </a:r>
            <a:r>
              <a:rPr lang="lv-LV" i="1" dirty="0"/>
              <a:t>euro</a:t>
            </a:r>
            <a:r>
              <a:rPr lang="lv-LV" dirty="0"/>
              <a:t> (uz 11.08.2025. izpilde 50%).</a:t>
            </a:r>
          </a:p>
          <a:p>
            <a:r>
              <a:rPr lang="lv-LV" dirty="0"/>
              <a:t>2025.gadā plānoti 273 132 </a:t>
            </a:r>
            <a:r>
              <a:rPr lang="lv-LV" i="1" dirty="0"/>
              <a:t>euro</a:t>
            </a:r>
            <a:r>
              <a:rPr lang="lv-LV" dirty="0"/>
              <a:t> (7% no kopējiem izdevumiem).</a:t>
            </a:r>
          </a:p>
          <a:p>
            <a:r>
              <a:rPr lang="lv-LV" dirty="0"/>
              <a:t>2026.gadā šobrīd nav plānots būtisks pieaugums pārējo pakalpojumu izmaksās.</a:t>
            </a:r>
          </a:p>
          <a:p>
            <a:endParaRPr lang="lv-LV" dirty="0"/>
          </a:p>
        </p:txBody>
      </p:sp>
    </p:spTree>
    <p:extLst>
      <p:ext uri="{BB962C8B-B14F-4D97-AF65-F5344CB8AC3E}">
        <p14:creationId xmlns:p14="http://schemas.microsoft.com/office/powerpoint/2010/main" val="7026051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9457251E-0105-CA00-9B93-58799D756392}"/>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C0E4A1FE-0604-F78C-7652-85E99FB344F8}"/>
              </a:ext>
            </a:extLst>
          </p:cNvPr>
          <p:cNvSpPr>
            <a:spLocks noGrp="1"/>
          </p:cNvSpPr>
          <p:nvPr>
            <p:ph type="title"/>
          </p:nvPr>
        </p:nvSpPr>
        <p:spPr/>
        <p:txBody>
          <a:bodyPr/>
          <a:lstStyle/>
          <a:p>
            <a:r>
              <a:rPr lang="lv-LV" dirty="0"/>
              <a:t>Secinājumi</a:t>
            </a:r>
          </a:p>
        </p:txBody>
      </p:sp>
      <p:sp>
        <p:nvSpPr>
          <p:cNvPr id="3" name="Satura vietturis 2">
            <a:extLst>
              <a:ext uri="{FF2B5EF4-FFF2-40B4-BE49-F238E27FC236}">
                <a16:creationId xmlns:a16="http://schemas.microsoft.com/office/drawing/2014/main" id="{01CC38F0-4751-B76A-371B-B9C2FF06261A}"/>
              </a:ext>
            </a:extLst>
          </p:cNvPr>
          <p:cNvSpPr>
            <a:spLocks noGrp="1"/>
          </p:cNvSpPr>
          <p:nvPr>
            <p:ph idx="1"/>
          </p:nvPr>
        </p:nvSpPr>
        <p:spPr/>
        <p:txBody>
          <a:bodyPr/>
          <a:lstStyle/>
          <a:p>
            <a:r>
              <a:rPr lang="lv-LV" dirty="0"/>
              <a:t>Obligātie pabalsti - 1 466 802 </a:t>
            </a:r>
            <a:r>
              <a:rPr lang="lv-LV" i="1" dirty="0"/>
              <a:t>euro </a:t>
            </a:r>
            <a:r>
              <a:rPr lang="lv-LV" dirty="0"/>
              <a:t>(39%).</a:t>
            </a:r>
          </a:p>
          <a:p>
            <a:r>
              <a:rPr lang="lv-LV" dirty="0"/>
              <a:t>Citi noteiktie pabalsti - 233 637 </a:t>
            </a:r>
            <a:r>
              <a:rPr lang="lv-LV" i="1" dirty="0"/>
              <a:t>euro</a:t>
            </a:r>
            <a:r>
              <a:rPr lang="lv-LV" dirty="0"/>
              <a:t> (6%).</a:t>
            </a:r>
          </a:p>
          <a:p>
            <a:r>
              <a:rPr lang="lv-LV" dirty="0"/>
              <a:t>Obligātie pakalpojumi – 1 439 356 </a:t>
            </a:r>
            <a:r>
              <a:rPr lang="lv-LV" i="1" dirty="0"/>
              <a:t>euro </a:t>
            </a:r>
            <a:r>
              <a:rPr lang="lv-LV" dirty="0"/>
              <a:t>(38%).</a:t>
            </a:r>
          </a:p>
          <a:p>
            <a:pPr marL="0" indent="0">
              <a:buNone/>
            </a:pPr>
            <a:r>
              <a:rPr lang="lv-LV" dirty="0"/>
              <a:t>= 83% no kopējiem izdevumiem.</a:t>
            </a:r>
          </a:p>
          <a:p>
            <a:r>
              <a:rPr lang="lv-LV" dirty="0"/>
              <a:t>Brīvprātīgās iniciatīvas – 17% no izdevumiem (pamatā pabalsts brīvpusdienu apmaksai).</a:t>
            </a:r>
          </a:p>
          <a:p>
            <a:r>
              <a:rPr lang="lv-LV" dirty="0"/>
              <a:t>Nākamā gada budžetā papildus nepieciešamie līdzekļi: 231 781 </a:t>
            </a:r>
            <a:r>
              <a:rPr lang="lv-LV" i="1" dirty="0"/>
              <a:t>euro </a:t>
            </a:r>
            <a:r>
              <a:rPr lang="lv-LV" dirty="0"/>
              <a:t>(prognoze)</a:t>
            </a:r>
            <a:r>
              <a:rPr lang="lv-LV" i="1" dirty="0"/>
              <a:t>.</a:t>
            </a:r>
          </a:p>
          <a:p>
            <a:pPr marL="0" indent="0">
              <a:buNone/>
            </a:pPr>
            <a:endParaRPr lang="lv-LV" dirty="0"/>
          </a:p>
          <a:p>
            <a:pPr lvl="1"/>
            <a:endParaRPr lang="lv-LV" dirty="0"/>
          </a:p>
        </p:txBody>
      </p:sp>
      <p:sp>
        <p:nvSpPr>
          <p:cNvPr id="5" name="TextBox 4">
            <a:extLst>
              <a:ext uri="{FF2B5EF4-FFF2-40B4-BE49-F238E27FC236}">
                <a16:creationId xmlns:a16="http://schemas.microsoft.com/office/drawing/2014/main" id="{ED5259AE-1352-AE79-214C-89A5325C6454}"/>
              </a:ext>
            </a:extLst>
          </p:cNvPr>
          <p:cNvSpPr txBox="1"/>
          <p:nvPr/>
        </p:nvSpPr>
        <p:spPr>
          <a:xfrm>
            <a:off x="6825344" y="490359"/>
            <a:ext cx="4871966" cy="120032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lv-LV" dirty="0">
                <a:latin typeface="Calibri" panose="020F0502020204030204" pitchFamily="34" charset="0"/>
                <a:ea typeface="Calibri" panose="020F0502020204030204" pitchFamily="34" charset="0"/>
                <a:cs typeface="Calibri" panose="020F0502020204030204" pitchFamily="34" charset="0"/>
              </a:rPr>
              <a:t>Izpilde (pabalstiem un pakalpojumiem) uz 11.08.2025.</a:t>
            </a:r>
          </a:p>
          <a:p>
            <a:pPr algn="ctr"/>
            <a:r>
              <a:rPr lang="lv-LV" dirty="0">
                <a:latin typeface="Calibri" panose="020F0502020204030204" pitchFamily="34" charset="0"/>
                <a:ea typeface="Calibri" panose="020F0502020204030204" pitchFamily="34" charset="0"/>
                <a:cs typeface="Calibri" panose="020F0502020204030204" pitchFamily="34" charset="0"/>
              </a:rPr>
              <a:t>71,61% ieņēmumi</a:t>
            </a:r>
          </a:p>
          <a:p>
            <a:pPr algn="ctr"/>
            <a:r>
              <a:rPr lang="lv-LV" dirty="0">
                <a:latin typeface="Calibri" panose="020F0502020204030204" pitchFamily="34" charset="0"/>
                <a:ea typeface="Calibri" panose="020F0502020204030204" pitchFamily="34" charset="0"/>
                <a:cs typeface="Calibri" panose="020F0502020204030204" pitchFamily="34" charset="0"/>
              </a:rPr>
              <a:t>60,94% izdevumi</a:t>
            </a:r>
          </a:p>
        </p:txBody>
      </p:sp>
    </p:spTree>
    <p:extLst>
      <p:ext uri="{BB962C8B-B14F-4D97-AF65-F5344CB8AC3E}">
        <p14:creationId xmlns:p14="http://schemas.microsoft.com/office/powerpoint/2010/main" val="992682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F467C7BE-4FEE-201A-417B-BC0505325A60}"/>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5" name="Virsraksts 4">
            <a:extLst>
              <a:ext uri="{FF2B5EF4-FFF2-40B4-BE49-F238E27FC236}">
                <a16:creationId xmlns:a16="http://schemas.microsoft.com/office/drawing/2014/main" id="{2969021D-8D9A-76AB-7C32-19DA9A77A1D5}"/>
              </a:ext>
            </a:extLst>
          </p:cNvPr>
          <p:cNvSpPr>
            <a:spLocks noGrp="1"/>
          </p:cNvSpPr>
          <p:nvPr>
            <p:ph type="title"/>
          </p:nvPr>
        </p:nvSpPr>
        <p:spPr/>
        <p:txBody>
          <a:bodyPr/>
          <a:lstStyle/>
          <a:p>
            <a:r>
              <a:rPr lang="lv-LV" dirty="0"/>
              <a:t>Paldies par uzmanību!</a:t>
            </a:r>
          </a:p>
        </p:txBody>
      </p:sp>
      <p:sp>
        <p:nvSpPr>
          <p:cNvPr id="6" name="Teksta vietturis 5">
            <a:extLst>
              <a:ext uri="{FF2B5EF4-FFF2-40B4-BE49-F238E27FC236}">
                <a16:creationId xmlns:a16="http://schemas.microsoft.com/office/drawing/2014/main" id="{8C0EE221-D648-D406-9695-710B8F498E13}"/>
              </a:ext>
            </a:extLst>
          </p:cNvPr>
          <p:cNvSpPr>
            <a:spLocks noGrp="1"/>
          </p:cNvSpPr>
          <p:nvPr>
            <p:ph type="body" idx="1"/>
          </p:nvPr>
        </p:nvSpPr>
        <p:spPr/>
        <p:txBody>
          <a:bodyPr/>
          <a:lstStyle/>
          <a:p>
            <a:endParaRPr lang="lv-LV"/>
          </a:p>
        </p:txBody>
      </p:sp>
    </p:spTree>
    <p:extLst>
      <p:ext uri="{BB962C8B-B14F-4D97-AF65-F5344CB8AC3E}">
        <p14:creationId xmlns:p14="http://schemas.microsoft.com/office/powerpoint/2010/main" val="1075301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isnstūris 2">
            <a:extLst>
              <a:ext uri="{FF2B5EF4-FFF2-40B4-BE49-F238E27FC236}">
                <a16:creationId xmlns:a16="http://schemas.microsoft.com/office/drawing/2014/main" id="{E6B67FEB-3E9A-85BE-70CB-AFBF94F9225F}"/>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9660FA72-305B-EF6E-9831-4B2083530128}"/>
              </a:ext>
            </a:extLst>
          </p:cNvPr>
          <p:cNvSpPr>
            <a:spLocks noGrp="1"/>
          </p:cNvSpPr>
          <p:nvPr>
            <p:ph type="title"/>
          </p:nvPr>
        </p:nvSpPr>
        <p:spPr/>
        <p:txBody>
          <a:bodyPr>
            <a:normAutofit/>
          </a:bodyPr>
          <a:lstStyle/>
          <a:p>
            <a:r>
              <a:rPr lang="lv-LV" dirty="0"/>
              <a:t>10.000 Sociālā aizsardzība</a:t>
            </a:r>
          </a:p>
        </p:txBody>
      </p:sp>
      <p:graphicFrame>
        <p:nvGraphicFramePr>
          <p:cNvPr id="4" name="Satura vietturis 3">
            <a:extLst>
              <a:ext uri="{FF2B5EF4-FFF2-40B4-BE49-F238E27FC236}">
                <a16:creationId xmlns:a16="http://schemas.microsoft.com/office/drawing/2014/main" id="{E0AF835A-82FF-8803-A8FF-8A52726BB337}"/>
              </a:ext>
            </a:extLst>
          </p:cNvPr>
          <p:cNvGraphicFramePr>
            <a:graphicFrameLocks noGrp="1"/>
          </p:cNvGraphicFramePr>
          <p:nvPr>
            <p:ph idx="1"/>
            <p:extLst>
              <p:ext uri="{D42A27DB-BD31-4B8C-83A1-F6EECF244321}">
                <p14:modId xmlns:p14="http://schemas.microsoft.com/office/powerpoint/2010/main" val="2011832408"/>
              </p:ext>
            </p:extLst>
          </p:nvPr>
        </p:nvGraphicFramePr>
        <p:xfrm>
          <a:off x="518160" y="1513840"/>
          <a:ext cx="11308080" cy="4981224"/>
        </p:xfrm>
        <a:graphic>
          <a:graphicData uri="http://schemas.openxmlformats.org/drawingml/2006/table">
            <a:tbl>
              <a:tblPr>
                <a:tableStyleId>{5C22544A-7EE6-4342-B048-85BDC9FD1C3A}</a:tableStyleId>
              </a:tblPr>
              <a:tblGrid>
                <a:gridCol w="8819722">
                  <a:extLst>
                    <a:ext uri="{9D8B030D-6E8A-4147-A177-3AD203B41FA5}">
                      <a16:colId xmlns:a16="http://schemas.microsoft.com/office/drawing/2014/main" val="2199048982"/>
                    </a:ext>
                  </a:extLst>
                </a:gridCol>
                <a:gridCol w="1182463">
                  <a:extLst>
                    <a:ext uri="{9D8B030D-6E8A-4147-A177-3AD203B41FA5}">
                      <a16:colId xmlns:a16="http://schemas.microsoft.com/office/drawing/2014/main" val="615907322"/>
                    </a:ext>
                  </a:extLst>
                </a:gridCol>
                <a:gridCol w="1305895">
                  <a:extLst>
                    <a:ext uri="{9D8B030D-6E8A-4147-A177-3AD203B41FA5}">
                      <a16:colId xmlns:a16="http://schemas.microsoft.com/office/drawing/2014/main" val="2702682270"/>
                    </a:ext>
                  </a:extLst>
                </a:gridCol>
              </a:tblGrid>
              <a:tr h="892756">
                <a:tc>
                  <a:txBody>
                    <a:bodyPr/>
                    <a:lstStyle/>
                    <a:p>
                      <a:pPr algn="ctr" fontAlgn="b">
                        <a:buNone/>
                      </a:pPr>
                      <a:endParaRPr lang="lv-LV"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buNone/>
                      </a:pPr>
                      <a:r>
                        <a:rPr lang="lv-LV" sz="1400" b="0" i="0" u="none" strike="noStrike" dirty="0">
                          <a:solidFill>
                            <a:srgbClr val="000000"/>
                          </a:solidFill>
                          <a:effectLst/>
                          <a:latin typeface="Calibri" panose="020F0502020204030204" pitchFamily="34" charset="0"/>
                        </a:rPr>
                        <a:t>Izdevumi</a:t>
                      </a:r>
                    </a:p>
                  </a:txBody>
                  <a:tcPr marL="7620" marR="7620" marT="7620" marB="0" anchor="ctr"/>
                </a:tc>
                <a:tc>
                  <a:txBody>
                    <a:bodyPr/>
                    <a:lstStyle/>
                    <a:p>
                      <a:pPr algn="ctr" fontAlgn="b">
                        <a:buNone/>
                      </a:pPr>
                      <a:r>
                        <a:rPr lang="lv-LV" sz="1400" b="0" i="0" u="none" strike="noStrike" dirty="0">
                          <a:solidFill>
                            <a:srgbClr val="000000"/>
                          </a:solidFill>
                          <a:effectLst/>
                          <a:latin typeface="Calibri" panose="020F0502020204030204" pitchFamily="34" charset="0"/>
                        </a:rPr>
                        <a:t>% no kopējiem izdevumiem sociālajai aizsardzībai</a:t>
                      </a:r>
                    </a:p>
                  </a:txBody>
                  <a:tcPr marL="7620" marR="7620" marT="7620" marB="0" anchor="ctr"/>
                </a:tc>
                <a:extLst>
                  <a:ext uri="{0D108BD9-81ED-4DB2-BD59-A6C34878D82A}">
                    <a16:rowId xmlns:a16="http://schemas.microsoft.com/office/drawing/2014/main" val="1754527003"/>
                  </a:ext>
                </a:extLst>
              </a:tr>
              <a:tr h="260716">
                <a:tc>
                  <a:txBody>
                    <a:bodyPr/>
                    <a:lstStyle/>
                    <a:p>
                      <a:pPr algn="l" fontAlgn="b">
                        <a:buNone/>
                      </a:pPr>
                      <a:r>
                        <a:rPr lang="lv-LV" sz="1600" b="1" u="none" strike="noStrike" dirty="0">
                          <a:effectLst/>
                        </a:rPr>
                        <a:t>Sociālie pabalsti un pakalpojumi (t.sk. atbalsts UA)</a:t>
                      </a:r>
                      <a:endParaRPr lang="lv-LV" sz="16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lv-LV" sz="1600" b="1" u="none" strike="noStrike" dirty="0">
                          <a:effectLst/>
                        </a:rPr>
                        <a:t>3 712 160</a:t>
                      </a:r>
                      <a:endParaRPr lang="lv-LV" sz="1600" b="1"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buNone/>
                      </a:pPr>
                      <a:r>
                        <a:rPr lang="lv-LV" sz="1600" b="1" u="none" strike="noStrike" dirty="0">
                          <a:effectLst/>
                        </a:rPr>
                        <a:t>36%</a:t>
                      </a:r>
                      <a:endParaRPr lang="lv-LV" sz="1600" b="1"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815850806"/>
                  </a:ext>
                </a:extLst>
              </a:tr>
              <a:tr h="260716">
                <a:tc>
                  <a:txBody>
                    <a:bodyPr/>
                    <a:lstStyle/>
                    <a:p>
                      <a:pPr algn="l" fontAlgn="b">
                        <a:buNone/>
                      </a:pPr>
                      <a:r>
                        <a:rPr lang="lv-LV" sz="1600" u="none" strike="noStrike" dirty="0">
                          <a:effectLst/>
                        </a:rPr>
                        <a:t>SAC </a:t>
                      </a:r>
                      <a:r>
                        <a:rPr lang="lv-LV" sz="1600" u="none" strike="noStrike" dirty="0" err="1">
                          <a:effectLst/>
                        </a:rPr>
                        <a:t>Ziedugravas</a:t>
                      </a:r>
                      <a:endParaRPr lang="lv-LV"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lv-LV" sz="1600" u="none" strike="noStrike" dirty="0">
                          <a:effectLst/>
                        </a:rPr>
                        <a:t>1 701 568</a:t>
                      </a:r>
                      <a:endParaRPr lang="lv-LV" sz="16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buNone/>
                      </a:pPr>
                      <a:r>
                        <a:rPr lang="lv-LV" sz="1600" u="none" strike="noStrike">
                          <a:effectLst/>
                        </a:rPr>
                        <a:t>17%</a:t>
                      </a:r>
                      <a:endParaRPr lang="lv-LV"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402184462"/>
                  </a:ext>
                </a:extLst>
              </a:tr>
              <a:tr h="260716">
                <a:tc>
                  <a:txBody>
                    <a:bodyPr/>
                    <a:lstStyle/>
                    <a:p>
                      <a:pPr algn="l" fontAlgn="b">
                        <a:buNone/>
                      </a:pPr>
                      <a:r>
                        <a:rPr lang="lv-LV" sz="1600" u="none" strike="noStrike" dirty="0">
                          <a:effectLst/>
                        </a:rPr>
                        <a:t>Aizkraukles novada Sociālais dienests (administratīvie izdevumi)</a:t>
                      </a:r>
                      <a:endParaRPr lang="lv-LV"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lv-LV" sz="1600" u="none" strike="noStrike" dirty="0">
                          <a:effectLst/>
                        </a:rPr>
                        <a:t>1 200 881</a:t>
                      </a:r>
                      <a:endParaRPr lang="lv-LV" sz="16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buNone/>
                      </a:pPr>
                      <a:r>
                        <a:rPr lang="lv-LV" sz="1600" u="none" strike="noStrike" dirty="0">
                          <a:effectLst/>
                        </a:rPr>
                        <a:t>12%</a:t>
                      </a:r>
                      <a:endParaRPr lang="lv-LV" sz="16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54333483"/>
                  </a:ext>
                </a:extLst>
              </a:tr>
              <a:tr h="260716">
                <a:tc>
                  <a:txBody>
                    <a:bodyPr/>
                    <a:lstStyle/>
                    <a:p>
                      <a:pPr algn="l" fontAlgn="b">
                        <a:buNone/>
                      </a:pPr>
                      <a:r>
                        <a:rPr lang="lv-LV" sz="1600" u="none" strike="noStrike">
                          <a:effectLst/>
                        </a:rPr>
                        <a:t>Asistentu pakalpojumi</a:t>
                      </a:r>
                      <a:endParaRPr lang="lv-LV" sz="16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lv-LV" sz="1600" u="none" strike="noStrike" dirty="0">
                          <a:effectLst/>
                        </a:rPr>
                        <a:t>1 045740</a:t>
                      </a:r>
                      <a:endParaRPr lang="lv-LV" sz="16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buNone/>
                      </a:pPr>
                      <a:r>
                        <a:rPr lang="lv-LV" sz="1600" u="none" strike="noStrike">
                          <a:effectLst/>
                        </a:rPr>
                        <a:t>10%</a:t>
                      </a:r>
                      <a:endParaRPr lang="lv-LV"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189235964"/>
                  </a:ext>
                </a:extLst>
              </a:tr>
              <a:tr h="260716">
                <a:tc>
                  <a:txBody>
                    <a:bodyPr/>
                    <a:lstStyle/>
                    <a:p>
                      <a:pPr algn="l" fontAlgn="b">
                        <a:buNone/>
                      </a:pPr>
                      <a:r>
                        <a:rPr lang="lv-LV" sz="1600" u="none" strike="noStrike">
                          <a:effectLst/>
                        </a:rPr>
                        <a:t>SAC Pļaviņas</a:t>
                      </a:r>
                      <a:endParaRPr lang="lv-LV" sz="16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lv-LV" sz="1600" u="none" strike="noStrike">
                          <a:effectLst/>
                        </a:rPr>
                        <a:t>612979</a:t>
                      </a:r>
                      <a:endParaRPr lang="lv-LV"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buNone/>
                      </a:pPr>
                      <a:r>
                        <a:rPr lang="lv-LV" sz="1600" u="none" strike="noStrike" dirty="0">
                          <a:effectLst/>
                        </a:rPr>
                        <a:t>6%</a:t>
                      </a:r>
                      <a:endParaRPr lang="lv-LV" sz="16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1835093478"/>
                  </a:ext>
                </a:extLst>
              </a:tr>
              <a:tr h="260716">
                <a:tc>
                  <a:txBody>
                    <a:bodyPr/>
                    <a:lstStyle/>
                    <a:p>
                      <a:pPr algn="l" fontAlgn="b">
                        <a:buNone/>
                      </a:pPr>
                      <a:r>
                        <a:rPr lang="lv-LV" sz="1600" u="none" strike="noStrike">
                          <a:effectLst/>
                        </a:rPr>
                        <a:t>Struktūrvienības (dienas aprūpes centri, grupu dzīvokļi, dienas centri, pansija)</a:t>
                      </a:r>
                      <a:endParaRPr lang="lv-LV" sz="16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lv-LV" sz="1600" u="none" strike="noStrike">
                          <a:effectLst/>
                        </a:rPr>
                        <a:t>575803</a:t>
                      </a:r>
                      <a:endParaRPr lang="lv-LV"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buNone/>
                      </a:pPr>
                      <a:r>
                        <a:rPr lang="lv-LV" sz="1600" u="none" strike="noStrike">
                          <a:effectLst/>
                        </a:rPr>
                        <a:t>6%</a:t>
                      </a:r>
                      <a:endParaRPr lang="lv-LV"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715890305"/>
                  </a:ext>
                </a:extLst>
              </a:tr>
              <a:tr h="260716">
                <a:tc>
                  <a:txBody>
                    <a:bodyPr/>
                    <a:lstStyle/>
                    <a:p>
                      <a:pPr algn="l" fontAlgn="b">
                        <a:buNone/>
                      </a:pPr>
                      <a:r>
                        <a:rPr lang="lv-LV" sz="1600" u="none" strike="noStrike">
                          <a:effectLst/>
                        </a:rPr>
                        <a:t>SAC Nereta</a:t>
                      </a:r>
                      <a:endParaRPr lang="lv-LV" sz="16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lv-LV" sz="1600" u="none" strike="noStrike">
                          <a:effectLst/>
                        </a:rPr>
                        <a:t>441071</a:t>
                      </a:r>
                      <a:endParaRPr lang="lv-LV"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buNone/>
                      </a:pPr>
                      <a:r>
                        <a:rPr lang="lv-LV" sz="1600" u="none" strike="noStrike">
                          <a:effectLst/>
                        </a:rPr>
                        <a:t>4%</a:t>
                      </a:r>
                      <a:endParaRPr lang="lv-LV"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833320173"/>
                  </a:ext>
                </a:extLst>
              </a:tr>
              <a:tr h="260716">
                <a:tc>
                  <a:txBody>
                    <a:bodyPr/>
                    <a:lstStyle/>
                    <a:p>
                      <a:pPr algn="l" fontAlgn="b">
                        <a:buNone/>
                      </a:pPr>
                      <a:r>
                        <a:rPr lang="lv-LV" sz="1600" u="none" strike="noStrike">
                          <a:effectLst/>
                        </a:rPr>
                        <a:t>Aizkraukles novada Bāriņtiesa</a:t>
                      </a:r>
                      <a:endParaRPr lang="lv-LV" sz="16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lv-LV" sz="1600" u="none" strike="noStrike">
                          <a:effectLst/>
                        </a:rPr>
                        <a:t>418681</a:t>
                      </a:r>
                      <a:endParaRPr lang="lv-LV"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buNone/>
                      </a:pPr>
                      <a:r>
                        <a:rPr lang="lv-LV" sz="1600" u="none" strike="noStrike" dirty="0">
                          <a:effectLst/>
                        </a:rPr>
                        <a:t>4%</a:t>
                      </a:r>
                      <a:endParaRPr lang="lv-LV" sz="16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620550620"/>
                  </a:ext>
                </a:extLst>
              </a:tr>
              <a:tr h="260716">
                <a:tc>
                  <a:txBody>
                    <a:bodyPr/>
                    <a:lstStyle/>
                    <a:p>
                      <a:pPr algn="l" fontAlgn="b">
                        <a:buNone/>
                      </a:pPr>
                      <a:r>
                        <a:rPr lang="lv-LV" sz="1600" u="none" strike="noStrike" dirty="0">
                          <a:effectLst/>
                        </a:rPr>
                        <a:t>Projekti ("PROTI un DARI!", "</a:t>
                      </a:r>
                      <a:r>
                        <a:rPr lang="lv-LV" sz="1600" u="none" strike="noStrike" dirty="0" err="1">
                          <a:effectLst/>
                        </a:rPr>
                        <a:t>Care</a:t>
                      </a:r>
                      <a:r>
                        <a:rPr lang="lv-LV" sz="1600" u="none" strike="noStrike" dirty="0">
                          <a:effectLst/>
                        </a:rPr>
                        <a:t> </a:t>
                      </a:r>
                      <a:r>
                        <a:rPr lang="lv-LV" sz="1600" u="none" strike="noStrike" dirty="0" err="1">
                          <a:effectLst/>
                        </a:rPr>
                        <a:t>closer</a:t>
                      </a:r>
                      <a:r>
                        <a:rPr lang="lv-LV" sz="1600" u="none" strike="noStrike" dirty="0">
                          <a:effectLst/>
                        </a:rPr>
                        <a:t> 2 </a:t>
                      </a:r>
                      <a:r>
                        <a:rPr lang="lv-LV" sz="1600" u="none" strike="noStrike" dirty="0" err="1">
                          <a:effectLst/>
                        </a:rPr>
                        <a:t>home</a:t>
                      </a:r>
                      <a:r>
                        <a:rPr lang="lv-LV" sz="1600" u="none" strike="noStrike" dirty="0">
                          <a:effectLst/>
                        </a:rPr>
                        <a:t>" ("Aprūpe tuvāk mājām"), Atver sirdi Zemgalē)</a:t>
                      </a:r>
                      <a:endParaRPr lang="lv-LV"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lv-LV" sz="1600" u="none" strike="noStrike">
                          <a:effectLst/>
                        </a:rPr>
                        <a:t>182595</a:t>
                      </a:r>
                      <a:endParaRPr lang="lv-LV"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buNone/>
                      </a:pPr>
                      <a:r>
                        <a:rPr lang="lv-LV" sz="1600" u="none" strike="noStrike">
                          <a:effectLst/>
                        </a:rPr>
                        <a:t>2%</a:t>
                      </a:r>
                      <a:endParaRPr lang="lv-LV"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145612417"/>
                  </a:ext>
                </a:extLst>
              </a:tr>
              <a:tr h="260716">
                <a:tc>
                  <a:txBody>
                    <a:bodyPr/>
                    <a:lstStyle/>
                    <a:p>
                      <a:pPr algn="l" fontAlgn="b">
                        <a:buNone/>
                      </a:pPr>
                      <a:r>
                        <a:rPr lang="lv-LV" sz="1600" u="none" strike="noStrike">
                          <a:effectLst/>
                        </a:rPr>
                        <a:t>Pabalsts bijušajiem priekšsēdētājiem</a:t>
                      </a:r>
                      <a:endParaRPr lang="lv-LV" sz="16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lv-LV" sz="1600" u="none" strike="noStrike">
                          <a:effectLst/>
                        </a:rPr>
                        <a:t>150181</a:t>
                      </a:r>
                      <a:endParaRPr lang="lv-LV"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buNone/>
                      </a:pPr>
                      <a:r>
                        <a:rPr lang="lv-LV" sz="1600" u="none" strike="noStrike" dirty="0">
                          <a:effectLst/>
                        </a:rPr>
                        <a:t>1%</a:t>
                      </a:r>
                      <a:endParaRPr lang="lv-LV" sz="16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972083716"/>
                  </a:ext>
                </a:extLst>
              </a:tr>
              <a:tr h="260716">
                <a:tc>
                  <a:txBody>
                    <a:bodyPr/>
                    <a:lstStyle/>
                    <a:p>
                      <a:pPr algn="l" fontAlgn="b">
                        <a:buNone/>
                      </a:pPr>
                      <a:r>
                        <a:rPr lang="lv-LV" sz="1600" u="none" strike="noStrike">
                          <a:effectLst/>
                        </a:rPr>
                        <a:t>Skolēnu vasaras nodarbinātības pasākumi</a:t>
                      </a:r>
                      <a:endParaRPr lang="lv-LV" sz="16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lv-LV" sz="1600" u="none" strike="noStrike">
                          <a:effectLst/>
                        </a:rPr>
                        <a:t>127599</a:t>
                      </a:r>
                      <a:endParaRPr lang="lv-LV"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buNone/>
                      </a:pPr>
                      <a:r>
                        <a:rPr lang="lv-LV" sz="1600" u="none" strike="noStrike">
                          <a:effectLst/>
                        </a:rPr>
                        <a:t>1%</a:t>
                      </a:r>
                      <a:endParaRPr lang="lv-LV"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1217396895"/>
                  </a:ext>
                </a:extLst>
              </a:tr>
              <a:tr h="260716">
                <a:tc>
                  <a:txBody>
                    <a:bodyPr/>
                    <a:lstStyle/>
                    <a:p>
                      <a:pPr algn="l" fontAlgn="b">
                        <a:buNone/>
                      </a:pPr>
                      <a:r>
                        <a:rPr lang="lv-LV" sz="1600" u="none" strike="noStrike">
                          <a:effectLst/>
                        </a:rPr>
                        <a:t>Atbalsts Ukrainas civiliedzīvotājiem</a:t>
                      </a:r>
                      <a:endParaRPr lang="lv-LV" sz="16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lv-LV" sz="1600" u="none" strike="noStrike">
                          <a:effectLst/>
                        </a:rPr>
                        <a:t>79200</a:t>
                      </a:r>
                      <a:endParaRPr lang="lv-LV"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buNone/>
                      </a:pPr>
                      <a:r>
                        <a:rPr lang="lv-LV" sz="1600" u="none" strike="noStrike" dirty="0">
                          <a:effectLst/>
                        </a:rPr>
                        <a:t>1%</a:t>
                      </a:r>
                      <a:endParaRPr lang="lv-LV" sz="16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148978797"/>
                  </a:ext>
                </a:extLst>
              </a:tr>
              <a:tr h="260716">
                <a:tc>
                  <a:txBody>
                    <a:bodyPr/>
                    <a:lstStyle/>
                    <a:p>
                      <a:pPr algn="l" fontAlgn="b">
                        <a:buNone/>
                      </a:pPr>
                      <a:r>
                        <a:rPr lang="lv-LV" sz="1600" u="none" strike="noStrike">
                          <a:effectLst/>
                        </a:rPr>
                        <a:t>Algotie pagaidu sabiedriskie darbi</a:t>
                      </a:r>
                      <a:endParaRPr lang="lv-LV" sz="16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lv-LV" sz="1600" u="none" strike="noStrike">
                          <a:effectLst/>
                        </a:rPr>
                        <a:t>30000</a:t>
                      </a:r>
                      <a:endParaRPr lang="lv-LV"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buNone/>
                      </a:pPr>
                      <a:r>
                        <a:rPr lang="lv-LV" sz="1600" u="none" strike="noStrike">
                          <a:effectLst/>
                        </a:rPr>
                        <a:t>0.3%</a:t>
                      </a:r>
                      <a:endParaRPr lang="lv-LV" sz="16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652608024"/>
                  </a:ext>
                </a:extLst>
              </a:tr>
              <a:tr h="260716">
                <a:tc>
                  <a:txBody>
                    <a:bodyPr/>
                    <a:lstStyle/>
                    <a:p>
                      <a:pPr algn="l" fontAlgn="b">
                        <a:buNone/>
                      </a:pPr>
                      <a:r>
                        <a:rPr lang="lv-LV" sz="1600" u="none" strike="noStrike">
                          <a:effectLst/>
                        </a:rPr>
                        <a:t>Skrīveru sadzīves pakalpojumu punkts</a:t>
                      </a:r>
                      <a:endParaRPr lang="lv-LV" sz="16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lv-LV" sz="1600" u="none" strike="noStrike">
                          <a:effectLst/>
                        </a:rPr>
                        <a:t>18983</a:t>
                      </a:r>
                      <a:endParaRPr lang="lv-LV" sz="16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buNone/>
                      </a:pPr>
                      <a:r>
                        <a:rPr lang="lv-LV" sz="1600" u="none" strike="noStrike" dirty="0">
                          <a:effectLst/>
                        </a:rPr>
                        <a:t>0.2%</a:t>
                      </a:r>
                      <a:endParaRPr lang="lv-LV" sz="16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253165553"/>
                  </a:ext>
                </a:extLst>
              </a:tr>
              <a:tr h="438444">
                <a:tc>
                  <a:txBody>
                    <a:bodyPr/>
                    <a:lstStyle/>
                    <a:p>
                      <a:pPr algn="l" fontAlgn="b">
                        <a:buNone/>
                      </a:pPr>
                      <a:endParaRPr lang="lv-LV" sz="16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buNone/>
                      </a:pPr>
                      <a:r>
                        <a:rPr lang="lv-LV" sz="1600" b="1" u="none" strike="noStrike" dirty="0">
                          <a:effectLst/>
                        </a:rPr>
                        <a:t>10 297 441</a:t>
                      </a:r>
                      <a:endParaRPr lang="lv-LV" sz="1600" b="1"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buNone/>
                      </a:pPr>
                      <a:endParaRPr lang="lv-LV" sz="16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4236765574"/>
                  </a:ext>
                </a:extLst>
              </a:tr>
            </a:tbl>
          </a:graphicData>
        </a:graphic>
      </p:graphicFrame>
    </p:spTree>
    <p:extLst>
      <p:ext uri="{BB962C8B-B14F-4D97-AF65-F5344CB8AC3E}">
        <p14:creationId xmlns:p14="http://schemas.microsoft.com/office/powerpoint/2010/main" val="423853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06516AD6-D214-9BAC-6944-2577CE130EF3}"/>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B363C6D8-6EE4-88E1-0401-D0AB5AF28EB5}"/>
              </a:ext>
            </a:extLst>
          </p:cNvPr>
          <p:cNvSpPr>
            <a:spLocks noGrp="1"/>
          </p:cNvSpPr>
          <p:nvPr>
            <p:ph type="title"/>
          </p:nvPr>
        </p:nvSpPr>
        <p:spPr/>
        <p:txBody>
          <a:bodyPr/>
          <a:lstStyle/>
          <a:p>
            <a:r>
              <a:rPr lang="lv-LV" dirty="0"/>
              <a:t>Obligāti nodrošināmie pabalsti</a:t>
            </a:r>
          </a:p>
        </p:txBody>
      </p:sp>
      <p:sp>
        <p:nvSpPr>
          <p:cNvPr id="3" name="Satura vietturis 2">
            <a:extLst>
              <a:ext uri="{FF2B5EF4-FFF2-40B4-BE49-F238E27FC236}">
                <a16:creationId xmlns:a16="http://schemas.microsoft.com/office/drawing/2014/main" id="{992C52DF-7A03-0798-B039-BD180059AC7A}"/>
              </a:ext>
            </a:extLst>
          </p:cNvPr>
          <p:cNvSpPr>
            <a:spLocks noGrp="1"/>
          </p:cNvSpPr>
          <p:nvPr>
            <p:ph idx="1"/>
          </p:nvPr>
        </p:nvSpPr>
        <p:spPr/>
        <p:txBody>
          <a:bodyPr/>
          <a:lstStyle/>
          <a:p>
            <a:r>
              <a:rPr lang="lv-LV" dirty="0"/>
              <a:t>garantētā minimālā ienākuma pabalsts;</a:t>
            </a:r>
          </a:p>
          <a:p>
            <a:r>
              <a:rPr lang="lv-LV" dirty="0"/>
              <a:t>mājokļa pabalsts;</a:t>
            </a:r>
          </a:p>
          <a:p>
            <a:r>
              <a:rPr lang="lv-LV" dirty="0"/>
              <a:t>pabalsts atsevišķu izdevumu apmaksai</a:t>
            </a:r>
          </a:p>
          <a:p>
            <a:r>
              <a:rPr lang="lv-LV" dirty="0"/>
              <a:t>pabalsts krīzes situācijā.</a:t>
            </a:r>
          </a:p>
        </p:txBody>
      </p:sp>
    </p:spTree>
    <p:extLst>
      <p:ext uri="{BB962C8B-B14F-4D97-AF65-F5344CB8AC3E}">
        <p14:creationId xmlns:p14="http://schemas.microsoft.com/office/powerpoint/2010/main" val="1599341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62F6785F-2D13-C191-F3C9-AD3B8A0D5429}"/>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3079FFAE-2634-AFE0-BC7F-3DE30DC52167}"/>
              </a:ext>
            </a:extLst>
          </p:cNvPr>
          <p:cNvSpPr>
            <a:spLocks noGrp="1"/>
          </p:cNvSpPr>
          <p:nvPr>
            <p:ph type="title"/>
          </p:nvPr>
        </p:nvSpPr>
        <p:spPr/>
        <p:txBody>
          <a:bodyPr/>
          <a:lstStyle/>
          <a:p>
            <a:r>
              <a:rPr lang="lv-LV" dirty="0"/>
              <a:t>Garantētā minimālā ienākuma pabalsts</a:t>
            </a:r>
          </a:p>
        </p:txBody>
      </p:sp>
      <p:sp>
        <p:nvSpPr>
          <p:cNvPr id="3" name="Satura vietturis 2">
            <a:extLst>
              <a:ext uri="{FF2B5EF4-FFF2-40B4-BE49-F238E27FC236}">
                <a16:creationId xmlns:a16="http://schemas.microsoft.com/office/drawing/2014/main" id="{E4766A3D-20F3-0CBA-9C56-E738716C1DC5}"/>
              </a:ext>
            </a:extLst>
          </p:cNvPr>
          <p:cNvSpPr>
            <a:spLocks noGrp="1"/>
          </p:cNvSpPr>
          <p:nvPr>
            <p:ph idx="1"/>
          </p:nvPr>
        </p:nvSpPr>
        <p:spPr/>
        <p:txBody>
          <a:bodyPr/>
          <a:lstStyle/>
          <a:p>
            <a:r>
              <a:rPr lang="lv-LV" dirty="0"/>
              <a:t>Līdz 166 </a:t>
            </a:r>
            <a:r>
              <a:rPr lang="lv-LV" i="1" dirty="0"/>
              <a:t>euro</a:t>
            </a:r>
            <a:r>
              <a:rPr lang="lv-LV" dirty="0"/>
              <a:t> pirmajai personai mājsaimniecībā, 116 </a:t>
            </a:r>
            <a:r>
              <a:rPr lang="lv-LV" i="1" dirty="0"/>
              <a:t>euro</a:t>
            </a:r>
            <a:r>
              <a:rPr lang="lv-LV" dirty="0"/>
              <a:t> katrai nākamajai personai.</a:t>
            </a:r>
          </a:p>
          <a:p>
            <a:r>
              <a:rPr lang="lv-LV" dirty="0"/>
              <a:t>Saņēmušas 256 mājsaimniecības.</a:t>
            </a:r>
          </a:p>
          <a:p>
            <a:r>
              <a:rPr lang="lv-LV" dirty="0"/>
              <a:t>Izlietoti 223 574 euro (uz 11.08.2025. izpilde 63%).</a:t>
            </a:r>
          </a:p>
          <a:p>
            <a:r>
              <a:rPr lang="lv-LV" dirty="0"/>
              <a:t>2025.gadā plānoti 352 809 euro (10% no kopējiem izdevumiem).</a:t>
            </a:r>
          </a:p>
          <a:p>
            <a:r>
              <a:rPr lang="lv-LV" dirty="0"/>
              <a:t>2026.gadā plānotais pieaugums +12% = 42 337 euro.</a:t>
            </a:r>
          </a:p>
          <a:p>
            <a:r>
              <a:rPr lang="lv-LV" dirty="0"/>
              <a:t>30% no izdevumiem kompensē valsts (plānotie ieņēmumi 105 842 </a:t>
            </a:r>
            <a:r>
              <a:rPr lang="lv-LV" i="1" dirty="0"/>
              <a:t>euro</a:t>
            </a:r>
            <a:r>
              <a:rPr lang="lv-LV" dirty="0"/>
              <a:t>).</a:t>
            </a:r>
          </a:p>
        </p:txBody>
      </p:sp>
    </p:spTree>
    <p:extLst>
      <p:ext uri="{BB962C8B-B14F-4D97-AF65-F5344CB8AC3E}">
        <p14:creationId xmlns:p14="http://schemas.microsoft.com/office/powerpoint/2010/main" val="1000634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9CBD2335-A6C8-B5A6-CAB7-25D149B95270}"/>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B1C38964-AAF4-FC98-581D-5BDBA49C6DEE}"/>
              </a:ext>
            </a:extLst>
          </p:cNvPr>
          <p:cNvSpPr>
            <a:spLocks noGrp="1"/>
          </p:cNvSpPr>
          <p:nvPr>
            <p:ph type="title"/>
          </p:nvPr>
        </p:nvSpPr>
        <p:spPr/>
        <p:txBody>
          <a:bodyPr/>
          <a:lstStyle/>
          <a:p>
            <a:r>
              <a:rPr lang="lv-LV" dirty="0"/>
              <a:t>Mājokļa pabalsts</a:t>
            </a:r>
          </a:p>
        </p:txBody>
      </p:sp>
      <p:sp>
        <p:nvSpPr>
          <p:cNvPr id="3" name="Satura vietturis 2">
            <a:extLst>
              <a:ext uri="{FF2B5EF4-FFF2-40B4-BE49-F238E27FC236}">
                <a16:creationId xmlns:a16="http://schemas.microsoft.com/office/drawing/2014/main" id="{228550D4-B3DF-6C9C-24A5-1EAAC0FE23D3}"/>
              </a:ext>
            </a:extLst>
          </p:cNvPr>
          <p:cNvSpPr>
            <a:spLocks noGrp="1"/>
          </p:cNvSpPr>
          <p:nvPr>
            <p:ph idx="1"/>
          </p:nvPr>
        </p:nvSpPr>
        <p:spPr/>
        <p:txBody>
          <a:bodyPr/>
          <a:lstStyle/>
          <a:p>
            <a:r>
              <a:rPr lang="lv-LV" dirty="0"/>
              <a:t>Atbilstoši normatīviem, kas noteikti MK noteikumos 809 «Noteikumi par mājsaimniecības materiālās situācijas izvērtēšanu un sociālās palīdzības saņemšanu».</a:t>
            </a:r>
          </a:p>
          <a:p>
            <a:r>
              <a:rPr lang="lv-LV" dirty="0"/>
              <a:t>Saņēmušas 995 mājsaimniecības.</a:t>
            </a:r>
          </a:p>
          <a:p>
            <a:r>
              <a:rPr lang="lv-LV" dirty="0"/>
              <a:t>Izlietoti 631 570 </a:t>
            </a:r>
            <a:r>
              <a:rPr lang="lv-LV" i="1" dirty="0"/>
              <a:t>euro</a:t>
            </a:r>
            <a:r>
              <a:rPr lang="lv-LV" dirty="0"/>
              <a:t> (uz 11.08.2025. izpilde 63%).</a:t>
            </a:r>
          </a:p>
          <a:p>
            <a:r>
              <a:rPr lang="lv-LV" dirty="0"/>
              <a:t>2025.gadā plānoti 998 600 </a:t>
            </a:r>
            <a:r>
              <a:rPr lang="lv-LV" i="1" dirty="0"/>
              <a:t>euro</a:t>
            </a:r>
            <a:r>
              <a:rPr lang="lv-LV" dirty="0"/>
              <a:t> (27% no kopējiem izdevumiem).</a:t>
            </a:r>
          </a:p>
          <a:p>
            <a:r>
              <a:rPr lang="lv-LV" dirty="0"/>
              <a:t>2026.gadā plānotais pieaugums +12% = 119 832 </a:t>
            </a:r>
            <a:r>
              <a:rPr lang="lv-LV" i="1" dirty="0"/>
              <a:t>euro</a:t>
            </a:r>
            <a:r>
              <a:rPr lang="lv-LV" dirty="0"/>
              <a:t>.</a:t>
            </a:r>
          </a:p>
          <a:p>
            <a:r>
              <a:rPr lang="lv-LV" dirty="0"/>
              <a:t>30% no izdevumiem kompensē valsts (plānotie ieņēmumi 299 580 </a:t>
            </a:r>
            <a:r>
              <a:rPr lang="lv-LV" i="1" dirty="0"/>
              <a:t>euro</a:t>
            </a:r>
            <a:r>
              <a:rPr lang="lv-LV" dirty="0"/>
              <a:t>).</a:t>
            </a:r>
          </a:p>
          <a:p>
            <a:endParaRPr lang="lv-LV" dirty="0"/>
          </a:p>
        </p:txBody>
      </p:sp>
    </p:spTree>
    <p:extLst>
      <p:ext uri="{BB962C8B-B14F-4D97-AF65-F5344CB8AC3E}">
        <p14:creationId xmlns:p14="http://schemas.microsoft.com/office/powerpoint/2010/main" val="2878426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12D3AF0E-F48A-A0CD-733E-5607010F0790}"/>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B82F9274-3030-6E2D-5EE0-B0A343A59A1D}"/>
              </a:ext>
            </a:extLst>
          </p:cNvPr>
          <p:cNvSpPr>
            <a:spLocks noGrp="1"/>
          </p:cNvSpPr>
          <p:nvPr>
            <p:ph type="title"/>
          </p:nvPr>
        </p:nvSpPr>
        <p:spPr/>
        <p:txBody>
          <a:bodyPr/>
          <a:lstStyle/>
          <a:p>
            <a:r>
              <a:rPr lang="lv-LV" dirty="0"/>
              <a:t>Pabalsts krīzes situācijā</a:t>
            </a:r>
          </a:p>
        </p:txBody>
      </p:sp>
      <p:sp>
        <p:nvSpPr>
          <p:cNvPr id="3" name="Satura vietturis 2">
            <a:extLst>
              <a:ext uri="{FF2B5EF4-FFF2-40B4-BE49-F238E27FC236}">
                <a16:creationId xmlns:a16="http://schemas.microsoft.com/office/drawing/2014/main" id="{EE291379-38EF-8008-6A1B-5205503D59D6}"/>
              </a:ext>
            </a:extLst>
          </p:cNvPr>
          <p:cNvSpPr>
            <a:spLocks noGrp="1"/>
          </p:cNvSpPr>
          <p:nvPr>
            <p:ph idx="1"/>
          </p:nvPr>
        </p:nvSpPr>
        <p:spPr/>
        <p:txBody>
          <a:bodyPr/>
          <a:lstStyle/>
          <a:p>
            <a:r>
              <a:rPr lang="lv-LV" dirty="0"/>
              <a:t>Vienas personas mājsaimniecībai ir līdz valstī noteiktās minimālās mēneša darba algas apmēram, vairāku personu mājsaimniecībai - līdz divu valstī noteiktās minimālās mēneša darba algas apmēram.</a:t>
            </a:r>
          </a:p>
          <a:p>
            <a:r>
              <a:rPr lang="lv-LV" dirty="0"/>
              <a:t>Izlietoti 774 </a:t>
            </a:r>
            <a:r>
              <a:rPr lang="lv-LV" i="1" dirty="0"/>
              <a:t>euro</a:t>
            </a:r>
            <a:r>
              <a:rPr lang="lv-LV" dirty="0"/>
              <a:t> (uz 11.08.2025. izpilde 10%).</a:t>
            </a:r>
          </a:p>
          <a:p>
            <a:r>
              <a:rPr lang="lv-LV" dirty="0"/>
              <a:t>2025.gadā plānoti 7800 </a:t>
            </a:r>
            <a:r>
              <a:rPr lang="lv-LV" i="1" dirty="0"/>
              <a:t>euro</a:t>
            </a:r>
            <a:r>
              <a:rPr lang="lv-LV" dirty="0"/>
              <a:t> (0.2% no kopējiem izdevumiem).</a:t>
            </a:r>
          </a:p>
          <a:p>
            <a:r>
              <a:rPr lang="lv-LV" dirty="0"/>
              <a:t>2026.gadā nav plānots pieaugums.</a:t>
            </a:r>
          </a:p>
          <a:p>
            <a:endParaRPr lang="lv-LV" dirty="0"/>
          </a:p>
          <a:p>
            <a:endParaRPr lang="lv-LV" dirty="0"/>
          </a:p>
        </p:txBody>
      </p:sp>
    </p:spTree>
    <p:extLst>
      <p:ext uri="{BB962C8B-B14F-4D97-AF65-F5344CB8AC3E}">
        <p14:creationId xmlns:p14="http://schemas.microsoft.com/office/powerpoint/2010/main" val="3631049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isnstūris 3">
            <a:extLst>
              <a:ext uri="{FF2B5EF4-FFF2-40B4-BE49-F238E27FC236}">
                <a16:creationId xmlns:a16="http://schemas.microsoft.com/office/drawing/2014/main" id="{26D8142D-E864-86DE-854C-8E61D8CB1280}"/>
              </a:ext>
            </a:extLst>
          </p:cNvPr>
          <p:cNvSpPr/>
          <p:nvPr/>
        </p:nvSpPr>
        <p:spPr>
          <a:xfrm>
            <a:off x="348343" y="365125"/>
            <a:ext cx="11540075" cy="61277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Virsraksts 1">
            <a:extLst>
              <a:ext uri="{FF2B5EF4-FFF2-40B4-BE49-F238E27FC236}">
                <a16:creationId xmlns:a16="http://schemas.microsoft.com/office/drawing/2014/main" id="{6CE3AEBE-4681-DFCD-AAD9-0D2AC572F9CE}"/>
              </a:ext>
            </a:extLst>
          </p:cNvPr>
          <p:cNvSpPr>
            <a:spLocks noGrp="1"/>
          </p:cNvSpPr>
          <p:nvPr>
            <p:ph type="title"/>
          </p:nvPr>
        </p:nvSpPr>
        <p:spPr/>
        <p:txBody>
          <a:bodyPr/>
          <a:lstStyle/>
          <a:p>
            <a:r>
              <a:rPr lang="lv-LV" dirty="0"/>
              <a:t>Pabalsti atsevišķu izdevumu segšanai</a:t>
            </a:r>
          </a:p>
        </p:txBody>
      </p:sp>
      <p:sp>
        <p:nvSpPr>
          <p:cNvPr id="3" name="Satura vietturis 2">
            <a:extLst>
              <a:ext uri="{FF2B5EF4-FFF2-40B4-BE49-F238E27FC236}">
                <a16:creationId xmlns:a16="http://schemas.microsoft.com/office/drawing/2014/main" id="{AE37FC19-6AEA-FC42-E868-1B10D94ADAA9}"/>
              </a:ext>
            </a:extLst>
          </p:cNvPr>
          <p:cNvSpPr>
            <a:spLocks noGrp="1"/>
          </p:cNvSpPr>
          <p:nvPr>
            <p:ph idx="1"/>
          </p:nvPr>
        </p:nvSpPr>
        <p:spPr/>
        <p:txBody>
          <a:bodyPr/>
          <a:lstStyle/>
          <a:p>
            <a:r>
              <a:rPr lang="lv-LV" dirty="0"/>
              <a:t>Pabalsts veselības aprūpei trūcīgām personām - 120 </a:t>
            </a:r>
            <a:r>
              <a:rPr lang="lv-LV" i="1" dirty="0"/>
              <a:t>euro</a:t>
            </a:r>
            <a:r>
              <a:rPr lang="lv-LV" dirty="0"/>
              <a:t> vienai personai, nepārsniedzot 480 </a:t>
            </a:r>
            <a:r>
              <a:rPr lang="lv-LV" i="1" dirty="0"/>
              <a:t>euro</a:t>
            </a:r>
            <a:r>
              <a:rPr lang="lv-LV" dirty="0"/>
              <a:t> četru un vairāk cilvēku mājsaimniecībai. Pabalsts ēdināšanai skolās un pirmsskolas izglītības iestādēs trūcīgām personām. Pabalsts izglītībai trūcīgām vai maznodrošinātām personām – 50 </a:t>
            </a:r>
            <a:r>
              <a:rPr lang="lv-LV" i="1" dirty="0"/>
              <a:t>euro</a:t>
            </a:r>
            <a:r>
              <a:rPr lang="lv-LV" dirty="0"/>
              <a:t> gadā.</a:t>
            </a:r>
          </a:p>
          <a:p>
            <a:r>
              <a:rPr lang="lv-LV" dirty="0"/>
              <a:t>Ēdināšana – 24 mājsaimniecības, 4 061 </a:t>
            </a:r>
            <a:r>
              <a:rPr lang="lv-LV" i="1" dirty="0"/>
              <a:t>euro.</a:t>
            </a:r>
          </a:p>
          <a:p>
            <a:r>
              <a:rPr lang="lv-LV" dirty="0"/>
              <a:t>Veselības aprūpei – 585 mājsaimniecības, 57 009 </a:t>
            </a:r>
            <a:r>
              <a:rPr lang="lv-LV" i="1" dirty="0"/>
              <a:t>euro.</a:t>
            </a:r>
          </a:p>
          <a:p>
            <a:r>
              <a:rPr lang="lv-LV" dirty="0"/>
              <a:t>Pabalsts izglītībai – 14 mājsaimniecības, 1200 </a:t>
            </a:r>
            <a:r>
              <a:rPr lang="lv-LV" i="1" dirty="0"/>
              <a:t>euro. </a:t>
            </a:r>
          </a:p>
          <a:p>
            <a:r>
              <a:rPr lang="lv-LV" dirty="0"/>
              <a:t>Plānots 2025.gadā - 107 593 </a:t>
            </a:r>
            <a:r>
              <a:rPr lang="lv-LV" i="1" dirty="0"/>
              <a:t>euro.</a:t>
            </a:r>
          </a:p>
          <a:p>
            <a:endParaRPr lang="lv-LV" dirty="0"/>
          </a:p>
        </p:txBody>
      </p:sp>
    </p:spTree>
    <p:extLst>
      <p:ext uri="{BB962C8B-B14F-4D97-AF65-F5344CB8AC3E}">
        <p14:creationId xmlns:p14="http://schemas.microsoft.com/office/powerpoint/2010/main" val="3984327670"/>
      </p:ext>
    </p:extLst>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1316</TotalTime>
  <Words>2133</Words>
  <Application>Microsoft Office PowerPoint</Application>
  <PresentationFormat>Platekrāna</PresentationFormat>
  <Paragraphs>248</Paragraphs>
  <Slides>33</Slides>
  <Notes>0</Notes>
  <HiddenSlides>0</HiddenSlides>
  <MMClips>0</MMClips>
  <ScaleCrop>false</ScaleCrop>
  <HeadingPairs>
    <vt:vector size="6" baseType="variant">
      <vt:variant>
        <vt:lpstr>Lietotie fonti</vt:lpstr>
      </vt:variant>
      <vt:variant>
        <vt:i4>4</vt:i4>
      </vt:variant>
      <vt:variant>
        <vt:lpstr>Dizains</vt:lpstr>
      </vt:variant>
      <vt:variant>
        <vt:i4>1</vt:i4>
      </vt:variant>
      <vt:variant>
        <vt:lpstr>Slaidu virsraksti</vt:lpstr>
      </vt:variant>
      <vt:variant>
        <vt:i4>33</vt:i4>
      </vt:variant>
    </vt:vector>
  </HeadingPairs>
  <TitlesOfParts>
    <vt:vector size="38" baseType="lpstr">
      <vt:lpstr>Aptos</vt:lpstr>
      <vt:lpstr>Aptos Display</vt:lpstr>
      <vt:lpstr>Arial</vt:lpstr>
      <vt:lpstr>Calibri</vt:lpstr>
      <vt:lpstr>Office dizains</vt:lpstr>
      <vt:lpstr>Sociālo pabalstu un sociālo pakalpojumu budžeta plāns, izpilde un nākotnes prognozes</vt:lpstr>
      <vt:lpstr>Sociālās aizsardzības sistēma pašvaldībā</vt:lpstr>
      <vt:lpstr>Izdevumi sociālajai aizsardzībai</vt:lpstr>
      <vt:lpstr>10.000 Sociālā aizsardzība</vt:lpstr>
      <vt:lpstr>Obligāti nodrošināmie pabalsti</vt:lpstr>
      <vt:lpstr>Garantētā minimālā ienākuma pabalsts</vt:lpstr>
      <vt:lpstr>Mājokļa pabalsts</vt:lpstr>
      <vt:lpstr>Pabalsts krīzes situācijā</vt:lpstr>
      <vt:lpstr>Pabalsti atsevišķu izdevumu segšanai</vt:lpstr>
      <vt:lpstr>Brīvprātīgās iniciatīvas</vt:lpstr>
      <vt:lpstr>Pabalsts ēdināšanas izdevumu segšanai izglītības iestādē</vt:lpstr>
      <vt:lpstr>Pabalsts ārstēšanās, medikamentu, medicīnas ierīču un preču iegādes izdevumu segšanai</vt:lpstr>
      <vt:lpstr>Ikmēneša pabalsts bērna ar smagiem funkcionāliem traucējumiem aprūpei</vt:lpstr>
      <vt:lpstr>Pabalsts atsevišķu situāciju atrisināšanai</vt:lpstr>
      <vt:lpstr>Apbedīšanas pabalsts</vt:lpstr>
      <vt:lpstr>Pabalsts aizgādnim</vt:lpstr>
      <vt:lpstr>Vienreizējs pabalsts bērna piedzimšanas gadījumā</vt:lpstr>
      <vt:lpstr>Ikgadējais pabalsts politiski represētajām personām</vt:lpstr>
      <vt:lpstr>Ikgadējais pabalsts Čornobiļas AES avārijas seku likvidēšanas dalībniekiem</vt:lpstr>
      <vt:lpstr>Pabalsts donoriem</vt:lpstr>
      <vt:lpstr>Pabalsts jubilejā</vt:lpstr>
      <vt:lpstr>Citi pabalsti</vt:lpstr>
      <vt:lpstr>Pabalsti audžuģimenēm</vt:lpstr>
      <vt:lpstr>Pabalsti pēc ārpusģimenes aprūpes</vt:lpstr>
      <vt:lpstr>Kopsavilkums </vt:lpstr>
      <vt:lpstr>Sociālie pakalpojumi</vt:lpstr>
      <vt:lpstr>Obligātie sociālie pakalpojumi</vt:lpstr>
      <vt:lpstr>Obligātie sociālie pakalpojumi</vt:lpstr>
      <vt:lpstr>Ilgstoša sociālā aprūpe</vt:lpstr>
      <vt:lpstr>Aprūpe mājās</vt:lpstr>
      <vt:lpstr>Pārējie pakalpojumi</vt:lpstr>
      <vt:lpstr>Secinājumi</vt:lpstr>
      <vt:lpstr>Paldies par uzmanību!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Edvarts Pāvulēns</dc:creator>
  <cp:lastModifiedBy>Edvarts Pāvulēns</cp:lastModifiedBy>
  <cp:revision>1</cp:revision>
  <dcterms:created xsi:type="dcterms:W3CDTF">2025-08-08T07:53:03Z</dcterms:created>
  <dcterms:modified xsi:type="dcterms:W3CDTF">2025-08-13T10:52:52Z</dcterms:modified>
</cp:coreProperties>
</file>