
<file path=[Content_Types].xml><?xml version="1.0" encoding="utf-8"?>
<Types xmlns="http://schemas.openxmlformats.org/package/2006/content-types"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4"/>
  </p:sldMasterIdLst>
  <p:notesMasterIdLst>
    <p:notesMasterId r:id="rId15"/>
  </p:notesMasterIdLst>
  <p:sldIdLst>
    <p:sldId id="256" r:id="rId5"/>
    <p:sldId id="257" r:id="rId6"/>
    <p:sldId id="258" r:id="rId7"/>
    <p:sldId id="260" r:id="rId8"/>
    <p:sldId id="259" r:id="rId9"/>
    <p:sldId id="261" r:id="rId10"/>
    <p:sldId id="271" r:id="rId11"/>
    <p:sldId id="264" r:id="rId12"/>
    <p:sldId id="263" r:id="rId13"/>
    <p:sldId id="266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F220C81-FC2D-4886-9AA6-7C603A517677}" v="32" dt="2025-08-12T13:56:42.073"/>
    <p1510:client id="{4F3E1CB5-5D34-4877-8D35-8FBEF081B342}" v="1584" dt="2025-08-12T13:28:43.517"/>
    <p1510:client id="{A4D490A0-7897-4D78-806B-7D6F65D71601}" v="48" dt="2025-08-12T13:44:22.113"/>
    <p1510:client id="{B6DB7A29-ABE6-4218-B5B7-A0FABAC330CA}" v="196" dt="2025-08-12T12:15:16.47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Vidējs stils 2 - izcēlum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Vidējs stils 2 - izcēlums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 varScale="1">
        <p:scale>
          <a:sx n="66" d="100"/>
          <a:sy n="66" d="100"/>
        </p:scale>
        <p:origin x="0" y="0"/>
      </p:cViewPr>
      <p:guideLst/>
    </p:cSldViewPr>
  </p:slide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microsoft.com/office/2015/10/relationships/revisionInfo" Target="revisionInfo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rmīte Kļaviņa" userId="1fe15e02-6435-42b8-a072-b98864deea99" providerId="ADAL" clId="{4F3E1CB5-5D34-4877-8D35-8FBEF081B342}"/>
    <pc:docChg chg="custSel addSld delSld modSld">
      <pc:chgData name="Sarmīte Kļaviņa" userId="1fe15e02-6435-42b8-a072-b98864deea99" providerId="ADAL" clId="{4F3E1CB5-5D34-4877-8D35-8FBEF081B342}" dt="2025-08-12T13:28:43.517" v="2605" actId="207"/>
      <pc:docMkLst>
        <pc:docMk/>
      </pc:docMkLst>
      <pc:sldChg chg="modSp mod">
        <pc:chgData name="Sarmīte Kļaviņa" userId="1fe15e02-6435-42b8-a072-b98864deea99" providerId="ADAL" clId="{4F3E1CB5-5D34-4877-8D35-8FBEF081B342}" dt="2025-08-12T12:54:41.948" v="1020" actId="20577"/>
        <pc:sldMkLst>
          <pc:docMk/>
          <pc:sldMk cId="3334330316" sldId="257"/>
        </pc:sldMkLst>
        <pc:graphicFrameChg chg="mod modGraphic">
          <ac:chgData name="Sarmīte Kļaviņa" userId="1fe15e02-6435-42b8-a072-b98864deea99" providerId="ADAL" clId="{4F3E1CB5-5D34-4877-8D35-8FBEF081B342}" dt="2025-08-12T12:54:41.948" v="1020" actId="20577"/>
          <ac:graphicFrameMkLst>
            <pc:docMk/>
            <pc:sldMk cId="3334330316" sldId="257"/>
            <ac:graphicFrameMk id="5" creationId="{F560A699-5E6E-B8F8-B09C-5BAD1A561A25}"/>
          </ac:graphicFrameMkLst>
        </pc:graphicFrameChg>
      </pc:sldChg>
      <pc:sldChg chg="del">
        <pc:chgData name="Sarmīte Kļaviņa" userId="1fe15e02-6435-42b8-a072-b98864deea99" providerId="ADAL" clId="{4F3E1CB5-5D34-4877-8D35-8FBEF081B342}" dt="2025-08-12T13:07:03.877" v="1590" actId="2696"/>
        <pc:sldMkLst>
          <pc:docMk/>
          <pc:sldMk cId="3244807957" sldId="262"/>
        </pc:sldMkLst>
      </pc:sldChg>
      <pc:sldChg chg="modSp mod">
        <pc:chgData name="Sarmīte Kļaviņa" userId="1fe15e02-6435-42b8-a072-b98864deea99" providerId="ADAL" clId="{4F3E1CB5-5D34-4877-8D35-8FBEF081B342}" dt="2025-08-12T13:24:16.888" v="2492" actId="20577"/>
        <pc:sldMkLst>
          <pc:docMk/>
          <pc:sldMk cId="1634286049" sldId="263"/>
        </pc:sldMkLst>
        <pc:spChg chg="mod">
          <ac:chgData name="Sarmīte Kļaviņa" userId="1fe15e02-6435-42b8-a072-b98864deea99" providerId="ADAL" clId="{4F3E1CB5-5D34-4877-8D35-8FBEF081B342}" dt="2025-08-12T13:24:16.888" v="2492" actId="20577"/>
          <ac:spMkLst>
            <pc:docMk/>
            <pc:sldMk cId="1634286049" sldId="263"/>
            <ac:spMk id="2" creationId="{09EC7A3E-44C9-655F-C0A8-BD7EDC758999}"/>
          </ac:spMkLst>
        </pc:spChg>
        <pc:spChg chg="mod">
          <ac:chgData name="Sarmīte Kļaviņa" userId="1fe15e02-6435-42b8-a072-b98864deea99" providerId="ADAL" clId="{4F3E1CB5-5D34-4877-8D35-8FBEF081B342}" dt="2025-08-12T13:24:01.662" v="2488" actId="20577"/>
          <ac:spMkLst>
            <pc:docMk/>
            <pc:sldMk cId="1634286049" sldId="263"/>
            <ac:spMk id="3" creationId="{B23FA976-33F6-4E5D-233D-C35AE06500B4}"/>
          </ac:spMkLst>
        </pc:spChg>
      </pc:sldChg>
      <pc:sldChg chg="modSp new mod">
        <pc:chgData name="Sarmīte Kļaviņa" userId="1fe15e02-6435-42b8-a072-b98864deea99" providerId="ADAL" clId="{4F3E1CB5-5D34-4877-8D35-8FBEF081B342}" dt="2025-08-12T13:15:13.202" v="1967" actId="20577"/>
        <pc:sldMkLst>
          <pc:docMk/>
          <pc:sldMk cId="718378050" sldId="264"/>
        </pc:sldMkLst>
        <pc:spChg chg="mod">
          <ac:chgData name="Sarmīte Kļaviņa" userId="1fe15e02-6435-42b8-a072-b98864deea99" providerId="ADAL" clId="{4F3E1CB5-5D34-4877-8D35-8FBEF081B342}" dt="2025-08-12T13:09:43.909" v="1664" actId="20577"/>
          <ac:spMkLst>
            <pc:docMk/>
            <pc:sldMk cId="718378050" sldId="264"/>
            <ac:spMk id="2" creationId="{6E67C67F-A0F2-BD34-38B7-2DE502E206FD}"/>
          </ac:spMkLst>
        </pc:spChg>
        <pc:spChg chg="mod">
          <ac:chgData name="Sarmīte Kļaviņa" userId="1fe15e02-6435-42b8-a072-b98864deea99" providerId="ADAL" clId="{4F3E1CB5-5D34-4877-8D35-8FBEF081B342}" dt="2025-08-12T13:15:13.202" v="1967" actId="20577"/>
          <ac:spMkLst>
            <pc:docMk/>
            <pc:sldMk cId="718378050" sldId="264"/>
            <ac:spMk id="3" creationId="{B2B3B3E0-8A6C-6F02-20AD-075B514E8E45}"/>
          </ac:spMkLst>
        </pc:spChg>
      </pc:sldChg>
      <pc:sldChg chg="modSp new mod">
        <pc:chgData name="Sarmīte Kļaviņa" userId="1fe15e02-6435-42b8-a072-b98864deea99" providerId="ADAL" clId="{4F3E1CB5-5D34-4877-8D35-8FBEF081B342}" dt="2025-08-12T13:07:50.005" v="1607" actId="20577"/>
        <pc:sldMkLst>
          <pc:docMk/>
          <pc:sldMk cId="3223886368" sldId="265"/>
        </pc:sldMkLst>
        <pc:spChg chg="mod">
          <ac:chgData name="Sarmīte Kļaviņa" userId="1fe15e02-6435-42b8-a072-b98864deea99" providerId="ADAL" clId="{4F3E1CB5-5D34-4877-8D35-8FBEF081B342}" dt="2025-08-12T13:07:17" v="1599" actId="20577"/>
          <ac:spMkLst>
            <pc:docMk/>
            <pc:sldMk cId="3223886368" sldId="265"/>
            <ac:spMk id="2" creationId="{AF460F71-BA17-6F8F-E315-CC18E847E584}"/>
          </ac:spMkLst>
        </pc:spChg>
        <pc:spChg chg="mod">
          <ac:chgData name="Sarmīte Kļaviņa" userId="1fe15e02-6435-42b8-a072-b98864deea99" providerId="ADAL" clId="{4F3E1CB5-5D34-4877-8D35-8FBEF081B342}" dt="2025-08-12T13:07:23.084" v="1600" actId="20577"/>
          <ac:spMkLst>
            <pc:docMk/>
            <pc:sldMk cId="3223886368" sldId="265"/>
            <ac:spMk id="3" creationId="{38FADFC1-C9F8-2A1B-8DA7-582E920991C6}"/>
          </ac:spMkLst>
        </pc:spChg>
        <pc:spChg chg="mod">
          <ac:chgData name="Sarmīte Kļaviņa" userId="1fe15e02-6435-42b8-a072-b98864deea99" providerId="ADAL" clId="{4F3E1CB5-5D34-4877-8D35-8FBEF081B342}" dt="2025-08-12T13:07:50.005" v="1607" actId="20577"/>
          <ac:spMkLst>
            <pc:docMk/>
            <pc:sldMk cId="3223886368" sldId="265"/>
            <ac:spMk id="4" creationId="{CDF7ED19-8933-931E-CE80-D5A6F30A1902}"/>
          </ac:spMkLst>
        </pc:spChg>
      </pc:sldChg>
      <pc:sldChg chg="modSp new mod">
        <pc:chgData name="Sarmīte Kļaviņa" userId="1fe15e02-6435-42b8-a072-b98864deea99" providerId="ADAL" clId="{4F3E1CB5-5D34-4877-8D35-8FBEF081B342}" dt="2025-08-12T13:28:43.517" v="2605" actId="207"/>
        <pc:sldMkLst>
          <pc:docMk/>
          <pc:sldMk cId="2547218945" sldId="266"/>
        </pc:sldMkLst>
        <pc:spChg chg="mod">
          <ac:chgData name="Sarmīte Kļaviņa" userId="1fe15e02-6435-42b8-a072-b98864deea99" providerId="ADAL" clId="{4F3E1CB5-5D34-4877-8D35-8FBEF081B342}" dt="2025-08-12T13:26:08.025" v="2525" actId="20577"/>
          <ac:spMkLst>
            <pc:docMk/>
            <pc:sldMk cId="2547218945" sldId="266"/>
            <ac:spMk id="2" creationId="{82261F37-53D3-A22F-C881-8D86773204FE}"/>
          </ac:spMkLst>
        </pc:spChg>
        <pc:spChg chg="mod">
          <ac:chgData name="Sarmīte Kļaviņa" userId="1fe15e02-6435-42b8-a072-b98864deea99" providerId="ADAL" clId="{4F3E1CB5-5D34-4877-8D35-8FBEF081B342}" dt="2025-08-12T13:28:43.517" v="2605" actId="207"/>
          <ac:spMkLst>
            <pc:docMk/>
            <pc:sldMk cId="2547218945" sldId="266"/>
            <ac:spMk id="3" creationId="{4DD5A796-5634-AC00-4B1E-6D11A0CB4868}"/>
          </ac:spMkLst>
        </pc:spChg>
      </pc:sldChg>
    </pc:docChg>
  </pc:docChgLst>
  <pc:docChgLst>
    <pc:chgData name="Dace Šķirmante" userId="de97daeb-75ce-4daa-94f1-9c309883ade7" providerId="ADAL" clId="{0F220C81-FC2D-4886-9AA6-7C603A517677}"/>
    <pc:docChg chg="undo custSel addSld delSld modSld sldOrd">
      <pc:chgData name="Dace Šķirmante" userId="de97daeb-75ce-4daa-94f1-9c309883ade7" providerId="ADAL" clId="{0F220C81-FC2D-4886-9AA6-7C603A517677}" dt="2025-08-12T13:56:42.073" v="72"/>
      <pc:docMkLst>
        <pc:docMk/>
      </pc:docMkLst>
      <pc:sldChg chg="modSp">
        <pc:chgData name="Dace Šķirmante" userId="de97daeb-75ce-4daa-94f1-9c309883ade7" providerId="ADAL" clId="{0F220C81-FC2D-4886-9AA6-7C603A517677}" dt="2025-08-12T13:52:50.737" v="49" actId="207"/>
        <pc:sldMkLst>
          <pc:docMk/>
          <pc:sldMk cId="1576866343" sldId="258"/>
        </pc:sldMkLst>
        <pc:graphicFrameChg chg="mod">
          <ac:chgData name="Dace Šķirmante" userId="de97daeb-75ce-4daa-94f1-9c309883ade7" providerId="ADAL" clId="{0F220C81-FC2D-4886-9AA6-7C603A517677}" dt="2025-08-12T13:52:50.737" v="49" actId="207"/>
          <ac:graphicFrameMkLst>
            <pc:docMk/>
            <pc:sldMk cId="1576866343" sldId="258"/>
            <ac:graphicFrameMk id="4" creationId="{B49D38BA-8A6F-8522-76C5-23606EA427F5}"/>
          </ac:graphicFrameMkLst>
        </pc:graphicFrameChg>
      </pc:sldChg>
      <pc:sldChg chg="modSp">
        <pc:chgData name="Dace Šķirmante" userId="de97daeb-75ce-4daa-94f1-9c309883ade7" providerId="ADAL" clId="{0F220C81-FC2D-4886-9AA6-7C603A517677}" dt="2025-08-12T13:56:00.436" v="60"/>
        <pc:sldMkLst>
          <pc:docMk/>
          <pc:sldMk cId="4289811690" sldId="259"/>
        </pc:sldMkLst>
        <pc:graphicFrameChg chg="mod">
          <ac:chgData name="Dace Šķirmante" userId="de97daeb-75ce-4daa-94f1-9c309883ade7" providerId="ADAL" clId="{0F220C81-FC2D-4886-9AA6-7C603A517677}" dt="2025-08-12T13:56:00.436" v="60"/>
          <ac:graphicFrameMkLst>
            <pc:docMk/>
            <pc:sldMk cId="4289811690" sldId="259"/>
            <ac:graphicFrameMk id="5" creationId="{4123762C-98B4-74A5-F6C3-ECC5419B4A1C}"/>
          </ac:graphicFrameMkLst>
        </pc:graphicFrameChg>
      </pc:sldChg>
      <pc:sldChg chg="modSp">
        <pc:chgData name="Dace Šķirmante" userId="de97daeb-75ce-4daa-94f1-9c309883ade7" providerId="ADAL" clId="{0F220C81-FC2D-4886-9AA6-7C603A517677}" dt="2025-08-12T13:53:49.611" v="52" actId="255"/>
        <pc:sldMkLst>
          <pc:docMk/>
          <pc:sldMk cId="697791299" sldId="260"/>
        </pc:sldMkLst>
        <pc:graphicFrameChg chg="mod">
          <ac:chgData name="Dace Šķirmante" userId="de97daeb-75ce-4daa-94f1-9c309883ade7" providerId="ADAL" clId="{0F220C81-FC2D-4886-9AA6-7C603A517677}" dt="2025-08-12T13:53:49.611" v="52" actId="255"/>
          <ac:graphicFrameMkLst>
            <pc:docMk/>
            <pc:sldMk cId="697791299" sldId="260"/>
            <ac:graphicFrameMk id="4" creationId="{7E684602-17CA-8265-F74C-AEE7D778227C}"/>
          </ac:graphicFrameMkLst>
        </pc:graphicFrameChg>
      </pc:sldChg>
      <pc:sldChg chg="modSp">
        <pc:chgData name="Dace Šķirmante" userId="de97daeb-75ce-4daa-94f1-9c309883ade7" providerId="ADAL" clId="{0F220C81-FC2D-4886-9AA6-7C603A517677}" dt="2025-08-12T13:56:42.073" v="72"/>
        <pc:sldMkLst>
          <pc:docMk/>
          <pc:sldMk cId="1486174940" sldId="261"/>
        </pc:sldMkLst>
        <pc:graphicFrameChg chg="mod">
          <ac:chgData name="Dace Šķirmante" userId="de97daeb-75ce-4daa-94f1-9c309883ade7" providerId="ADAL" clId="{0F220C81-FC2D-4886-9AA6-7C603A517677}" dt="2025-08-12T13:56:42.073" v="72"/>
          <ac:graphicFrameMkLst>
            <pc:docMk/>
            <pc:sldMk cId="1486174940" sldId="261"/>
            <ac:graphicFrameMk id="4" creationId="{926DC6E1-BB58-CCF0-7B19-77B2B45C4F24}"/>
          </ac:graphicFrameMkLst>
        </pc:graphicFrameChg>
      </pc:sldChg>
      <pc:sldChg chg="addSp modSp mod setBg">
        <pc:chgData name="Dace Šķirmante" userId="de97daeb-75ce-4daa-94f1-9c309883ade7" providerId="ADAL" clId="{0F220C81-FC2D-4886-9AA6-7C603A517677}" dt="2025-08-12T13:50:13.715" v="39" actId="26606"/>
        <pc:sldMkLst>
          <pc:docMk/>
          <pc:sldMk cId="1634286049" sldId="263"/>
        </pc:sldMkLst>
        <pc:spChg chg="mod">
          <ac:chgData name="Dace Šķirmante" userId="de97daeb-75ce-4daa-94f1-9c309883ade7" providerId="ADAL" clId="{0F220C81-FC2D-4886-9AA6-7C603A517677}" dt="2025-08-12T13:50:13.715" v="39" actId="26606"/>
          <ac:spMkLst>
            <pc:docMk/>
            <pc:sldMk cId="1634286049" sldId="263"/>
            <ac:spMk id="2" creationId="{09EC7A3E-44C9-655F-C0A8-BD7EDC758999}"/>
          </ac:spMkLst>
        </pc:spChg>
        <pc:spChg chg="mod">
          <ac:chgData name="Dace Šķirmante" userId="de97daeb-75ce-4daa-94f1-9c309883ade7" providerId="ADAL" clId="{0F220C81-FC2D-4886-9AA6-7C603A517677}" dt="2025-08-12T13:50:13.715" v="39" actId="26606"/>
          <ac:spMkLst>
            <pc:docMk/>
            <pc:sldMk cId="1634286049" sldId="263"/>
            <ac:spMk id="3" creationId="{B23FA976-33F6-4E5D-233D-C35AE06500B4}"/>
          </ac:spMkLst>
        </pc:spChg>
        <pc:spChg chg="add">
          <ac:chgData name="Dace Šķirmante" userId="de97daeb-75ce-4daa-94f1-9c309883ade7" providerId="ADAL" clId="{0F220C81-FC2D-4886-9AA6-7C603A517677}" dt="2025-08-12T13:50:13.715" v="39" actId="26606"/>
          <ac:spMkLst>
            <pc:docMk/>
            <pc:sldMk cId="1634286049" sldId="263"/>
            <ac:spMk id="8" creationId="{081EA652-8C6A-4E69-BEB9-170809474553}"/>
          </ac:spMkLst>
        </pc:spChg>
        <pc:spChg chg="add">
          <ac:chgData name="Dace Šķirmante" userId="de97daeb-75ce-4daa-94f1-9c309883ade7" providerId="ADAL" clId="{0F220C81-FC2D-4886-9AA6-7C603A517677}" dt="2025-08-12T13:50:13.715" v="39" actId="26606"/>
          <ac:spMkLst>
            <pc:docMk/>
            <pc:sldMk cId="1634286049" sldId="263"/>
            <ac:spMk id="10" creationId="{5298780A-33B9-4EA2-8F67-DE68AD62841B}"/>
          </ac:spMkLst>
        </pc:spChg>
        <pc:spChg chg="add">
          <ac:chgData name="Dace Šķirmante" userId="de97daeb-75ce-4daa-94f1-9c309883ade7" providerId="ADAL" clId="{0F220C81-FC2D-4886-9AA6-7C603A517677}" dt="2025-08-12T13:50:13.715" v="39" actId="26606"/>
          <ac:spMkLst>
            <pc:docMk/>
            <pc:sldMk cId="1634286049" sldId="263"/>
            <ac:spMk id="12" creationId="{7F488E8B-4E1E-4402-8935-D4E6C02615C7}"/>
          </ac:spMkLst>
        </pc:spChg>
      </pc:sldChg>
      <pc:sldChg chg="addSp modSp mod setBg">
        <pc:chgData name="Dace Šķirmante" userId="de97daeb-75ce-4daa-94f1-9c309883ade7" providerId="ADAL" clId="{0F220C81-FC2D-4886-9AA6-7C603A517677}" dt="2025-08-12T13:48:15.618" v="19" actId="26606"/>
        <pc:sldMkLst>
          <pc:docMk/>
          <pc:sldMk cId="718378050" sldId="264"/>
        </pc:sldMkLst>
        <pc:spChg chg="mod">
          <ac:chgData name="Dace Šķirmante" userId="de97daeb-75ce-4daa-94f1-9c309883ade7" providerId="ADAL" clId="{0F220C81-FC2D-4886-9AA6-7C603A517677}" dt="2025-08-12T13:48:15.618" v="19" actId="26606"/>
          <ac:spMkLst>
            <pc:docMk/>
            <pc:sldMk cId="718378050" sldId="264"/>
            <ac:spMk id="2" creationId="{6E67C67F-A0F2-BD34-38B7-2DE502E206FD}"/>
          </ac:spMkLst>
        </pc:spChg>
        <pc:spChg chg="mod">
          <ac:chgData name="Dace Šķirmante" userId="de97daeb-75ce-4daa-94f1-9c309883ade7" providerId="ADAL" clId="{0F220C81-FC2D-4886-9AA6-7C603A517677}" dt="2025-08-12T13:48:15.618" v="19" actId="26606"/>
          <ac:spMkLst>
            <pc:docMk/>
            <pc:sldMk cId="718378050" sldId="264"/>
            <ac:spMk id="3" creationId="{B2B3B3E0-8A6C-6F02-20AD-075B514E8E45}"/>
          </ac:spMkLst>
        </pc:spChg>
        <pc:spChg chg="add">
          <ac:chgData name="Dace Šķirmante" userId="de97daeb-75ce-4daa-94f1-9c309883ade7" providerId="ADAL" clId="{0F220C81-FC2D-4886-9AA6-7C603A517677}" dt="2025-08-12T13:48:15.618" v="19" actId="26606"/>
          <ac:spMkLst>
            <pc:docMk/>
            <pc:sldMk cId="718378050" sldId="264"/>
            <ac:spMk id="8" creationId="{081EA652-8C6A-4E69-BEB9-170809474553}"/>
          </ac:spMkLst>
        </pc:spChg>
        <pc:spChg chg="add">
          <ac:chgData name="Dace Šķirmante" userId="de97daeb-75ce-4daa-94f1-9c309883ade7" providerId="ADAL" clId="{0F220C81-FC2D-4886-9AA6-7C603A517677}" dt="2025-08-12T13:48:15.618" v="19" actId="26606"/>
          <ac:spMkLst>
            <pc:docMk/>
            <pc:sldMk cId="718378050" sldId="264"/>
            <ac:spMk id="10" creationId="{5298780A-33B9-4EA2-8F67-DE68AD62841B}"/>
          </ac:spMkLst>
        </pc:spChg>
        <pc:spChg chg="add">
          <ac:chgData name="Dace Šķirmante" userId="de97daeb-75ce-4daa-94f1-9c309883ade7" providerId="ADAL" clId="{0F220C81-FC2D-4886-9AA6-7C603A517677}" dt="2025-08-12T13:48:15.618" v="19" actId="26606"/>
          <ac:spMkLst>
            <pc:docMk/>
            <pc:sldMk cId="718378050" sldId="264"/>
            <ac:spMk id="12" creationId="{7F488E8B-4E1E-4402-8935-D4E6C02615C7}"/>
          </ac:spMkLst>
        </pc:spChg>
      </pc:sldChg>
      <pc:sldChg chg="addSp delSp modSp del mod setBg setClrOvrMap">
        <pc:chgData name="Dace Šķirmante" userId="de97daeb-75ce-4daa-94f1-9c309883ade7" providerId="ADAL" clId="{0F220C81-FC2D-4886-9AA6-7C603A517677}" dt="2025-08-12T13:46:36.597" v="10" actId="2696"/>
        <pc:sldMkLst>
          <pc:docMk/>
          <pc:sldMk cId="3223886368" sldId="265"/>
        </pc:sldMkLst>
        <pc:spChg chg="mod">
          <ac:chgData name="Dace Šķirmante" userId="de97daeb-75ce-4daa-94f1-9c309883ade7" providerId="ADAL" clId="{0F220C81-FC2D-4886-9AA6-7C603A517677}" dt="2025-08-12T13:45:27.085" v="5" actId="26606"/>
          <ac:spMkLst>
            <pc:docMk/>
            <pc:sldMk cId="3223886368" sldId="265"/>
            <ac:spMk id="2" creationId="{AF460F71-BA17-6F8F-E315-CC18E847E584}"/>
          </ac:spMkLst>
        </pc:spChg>
        <pc:spChg chg="mod">
          <ac:chgData name="Dace Šķirmante" userId="de97daeb-75ce-4daa-94f1-9c309883ade7" providerId="ADAL" clId="{0F220C81-FC2D-4886-9AA6-7C603A517677}" dt="2025-08-12T13:45:27.085" v="5" actId="26606"/>
          <ac:spMkLst>
            <pc:docMk/>
            <pc:sldMk cId="3223886368" sldId="265"/>
            <ac:spMk id="3" creationId="{38FADFC1-C9F8-2A1B-8DA7-582E920991C6}"/>
          </ac:spMkLst>
        </pc:spChg>
        <pc:spChg chg="mod">
          <ac:chgData name="Dace Šķirmante" userId="de97daeb-75ce-4daa-94f1-9c309883ade7" providerId="ADAL" clId="{0F220C81-FC2D-4886-9AA6-7C603A517677}" dt="2025-08-12T13:45:27.085" v="5" actId="26606"/>
          <ac:spMkLst>
            <pc:docMk/>
            <pc:sldMk cId="3223886368" sldId="265"/>
            <ac:spMk id="4" creationId="{CDF7ED19-8933-931E-CE80-D5A6F30A1902}"/>
          </ac:spMkLst>
        </pc:spChg>
        <pc:spChg chg="add del">
          <ac:chgData name="Dace Šķirmante" userId="de97daeb-75ce-4daa-94f1-9c309883ade7" providerId="ADAL" clId="{0F220C81-FC2D-4886-9AA6-7C603A517677}" dt="2025-08-12T13:45:27.078" v="4" actId="26606"/>
          <ac:spMkLst>
            <pc:docMk/>
            <pc:sldMk cId="3223886368" sldId="265"/>
            <ac:spMk id="12" creationId="{19C052EA-05E2-403D-965E-52D1BFFA24DF}"/>
          </ac:spMkLst>
        </pc:spChg>
        <pc:spChg chg="add del">
          <ac:chgData name="Dace Šķirmante" userId="de97daeb-75ce-4daa-94f1-9c309883ade7" providerId="ADAL" clId="{0F220C81-FC2D-4886-9AA6-7C603A517677}" dt="2025-08-12T13:45:27.078" v="4" actId="26606"/>
          <ac:spMkLst>
            <pc:docMk/>
            <pc:sldMk cId="3223886368" sldId="265"/>
            <ac:spMk id="13" creationId="{4C1936B8-2FFB-4F78-8388-B8C282B8A5BC}"/>
          </ac:spMkLst>
        </pc:spChg>
        <pc:spChg chg="add">
          <ac:chgData name="Dace Šķirmante" userId="de97daeb-75ce-4daa-94f1-9c309883ade7" providerId="ADAL" clId="{0F220C81-FC2D-4886-9AA6-7C603A517677}" dt="2025-08-12T13:45:27.085" v="5" actId="26606"/>
          <ac:spMkLst>
            <pc:docMk/>
            <pc:sldMk cId="3223886368" sldId="265"/>
            <ac:spMk id="15" creationId="{4FFBEE45-F140-49D5-85EA-C78C24340B23}"/>
          </ac:spMkLst>
        </pc:spChg>
      </pc:sldChg>
      <pc:sldChg chg="addSp modSp mod setBg">
        <pc:chgData name="Dace Šķirmante" userId="de97daeb-75ce-4daa-94f1-9c309883ade7" providerId="ADAL" clId="{0F220C81-FC2D-4886-9AA6-7C603A517677}" dt="2025-08-12T13:50:56.421" v="41" actId="26606"/>
        <pc:sldMkLst>
          <pc:docMk/>
          <pc:sldMk cId="2547218945" sldId="266"/>
        </pc:sldMkLst>
        <pc:spChg chg="mod">
          <ac:chgData name="Dace Šķirmante" userId="de97daeb-75ce-4daa-94f1-9c309883ade7" providerId="ADAL" clId="{0F220C81-FC2D-4886-9AA6-7C603A517677}" dt="2025-08-12T13:50:56.421" v="41" actId="26606"/>
          <ac:spMkLst>
            <pc:docMk/>
            <pc:sldMk cId="2547218945" sldId="266"/>
            <ac:spMk id="2" creationId="{82261F37-53D3-A22F-C881-8D86773204FE}"/>
          </ac:spMkLst>
        </pc:spChg>
        <pc:spChg chg="mod">
          <ac:chgData name="Dace Šķirmante" userId="de97daeb-75ce-4daa-94f1-9c309883ade7" providerId="ADAL" clId="{0F220C81-FC2D-4886-9AA6-7C603A517677}" dt="2025-08-12T13:50:56.421" v="41" actId="26606"/>
          <ac:spMkLst>
            <pc:docMk/>
            <pc:sldMk cId="2547218945" sldId="266"/>
            <ac:spMk id="3" creationId="{4DD5A796-5634-AC00-4B1E-6D11A0CB4868}"/>
          </ac:spMkLst>
        </pc:spChg>
        <pc:spChg chg="add">
          <ac:chgData name="Dace Šķirmante" userId="de97daeb-75ce-4daa-94f1-9c309883ade7" providerId="ADAL" clId="{0F220C81-FC2D-4886-9AA6-7C603A517677}" dt="2025-08-12T13:50:56.421" v="41" actId="26606"/>
          <ac:spMkLst>
            <pc:docMk/>
            <pc:sldMk cId="2547218945" sldId="266"/>
            <ac:spMk id="8" creationId="{081EA652-8C6A-4E69-BEB9-170809474553}"/>
          </ac:spMkLst>
        </pc:spChg>
        <pc:spChg chg="add">
          <ac:chgData name="Dace Šķirmante" userId="de97daeb-75ce-4daa-94f1-9c309883ade7" providerId="ADAL" clId="{0F220C81-FC2D-4886-9AA6-7C603A517677}" dt="2025-08-12T13:50:56.421" v="41" actId="26606"/>
          <ac:spMkLst>
            <pc:docMk/>
            <pc:sldMk cId="2547218945" sldId="266"/>
            <ac:spMk id="10" creationId="{5298780A-33B9-4EA2-8F67-DE68AD62841B}"/>
          </ac:spMkLst>
        </pc:spChg>
        <pc:spChg chg="add">
          <ac:chgData name="Dace Šķirmante" userId="de97daeb-75ce-4daa-94f1-9c309883ade7" providerId="ADAL" clId="{0F220C81-FC2D-4886-9AA6-7C603A517677}" dt="2025-08-12T13:50:56.421" v="41" actId="26606"/>
          <ac:spMkLst>
            <pc:docMk/>
            <pc:sldMk cId="2547218945" sldId="266"/>
            <ac:spMk id="12" creationId="{7F488E8B-4E1E-4402-8935-D4E6C02615C7}"/>
          </ac:spMkLst>
        </pc:spChg>
        <pc:cxnChg chg="add">
          <ac:chgData name="Dace Šķirmante" userId="de97daeb-75ce-4daa-94f1-9c309883ade7" providerId="ADAL" clId="{0F220C81-FC2D-4886-9AA6-7C603A517677}" dt="2025-08-12T13:50:56.421" v="41" actId="26606"/>
          <ac:cxnSpMkLst>
            <pc:docMk/>
            <pc:sldMk cId="2547218945" sldId="266"/>
            <ac:cxnSpMk id="14" creationId="{23AAC9B5-8015-485C-ACF9-A750390E9A56}"/>
          </ac:cxnSpMkLst>
        </pc:cxnChg>
      </pc:sldChg>
      <pc:sldChg chg="addSp delSp modSp add del mod">
        <pc:chgData name="Dace Šķirmante" userId="de97daeb-75ce-4daa-94f1-9c309883ade7" providerId="ADAL" clId="{0F220C81-FC2D-4886-9AA6-7C603A517677}" dt="2025-08-12T13:54:28.816" v="59" actId="2696"/>
        <pc:sldMkLst>
          <pc:docMk/>
          <pc:sldMk cId="588996467" sldId="267"/>
        </pc:sldMkLst>
        <pc:spChg chg="add mod">
          <ac:chgData name="Dace Šķirmante" userId="de97daeb-75ce-4daa-94f1-9c309883ade7" providerId="ADAL" clId="{0F220C81-FC2D-4886-9AA6-7C603A517677}" dt="2025-08-12T13:46:26.602" v="9" actId="1076"/>
          <ac:spMkLst>
            <pc:docMk/>
            <pc:sldMk cId="588996467" sldId="267"/>
            <ac:spMk id="2" creationId="{A79FDB62-1900-BFC2-6C74-7873405D1B6E}"/>
          </ac:spMkLst>
        </pc:spChg>
        <pc:spChg chg="add mod">
          <ac:chgData name="Dace Šķirmante" userId="de97daeb-75ce-4daa-94f1-9c309883ade7" providerId="ADAL" clId="{0F220C81-FC2D-4886-9AA6-7C603A517677}" dt="2025-08-12T13:46:22.188" v="8" actId="1076"/>
          <ac:spMkLst>
            <pc:docMk/>
            <pc:sldMk cId="588996467" sldId="267"/>
            <ac:spMk id="3" creationId="{27206A7E-647E-0975-6E45-CF4E3572C38C}"/>
          </ac:spMkLst>
        </pc:spChg>
        <pc:spChg chg="add mod">
          <ac:chgData name="Dace Šķirmante" userId="de97daeb-75ce-4daa-94f1-9c309883ade7" providerId="ADAL" clId="{0F220C81-FC2D-4886-9AA6-7C603A517677}" dt="2025-08-12T13:46:22.188" v="8" actId="1076"/>
          <ac:spMkLst>
            <pc:docMk/>
            <pc:sldMk cId="588996467" sldId="267"/>
            <ac:spMk id="5" creationId="{0C1FBEAE-C867-6D4E-CE62-8EC1CAB0756E}"/>
          </ac:spMkLst>
        </pc:spChg>
        <pc:graphicFrameChg chg="del">
          <ac:chgData name="Dace Šķirmante" userId="de97daeb-75ce-4daa-94f1-9c309883ade7" providerId="ADAL" clId="{0F220C81-FC2D-4886-9AA6-7C603A517677}" dt="2025-08-12T13:44:53.495" v="1" actId="478"/>
          <ac:graphicFrameMkLst>
            <pc:docMk/>
            <pc:sldMk cId="588996467" sldId="267"/>
            <ac:graphicFrameMk id="4" creationId="{36EA94C8-777D-613C-34C2-71A40AA47A94}"/>
          </ac:graphicFrameMkLst>
        </pc:graphicFrameChg>
      </pc:sldChg>
      <pc:sldChg chg="add del">
        <pc:chgData name="Dace Šķirmante" userId="de97daeb-75ce-4daa-94f1-9c309883ade7" providerId="ADAL" clId="{0F220C81-FC2D-4886-9AA6-7C603A517677}" dt="2025-08-12T13:47:36.368" v="17" actId="2696"/>
        <pc:sldMkLst>
          <pc:docMk/>
          <pc:sldMk cId="756148034" sldId="268"/>
        </pc:sldMkLst>
      </pc:sldChg>
      <pc:sldChg chg="add del ord">
        <pc:chgData name="Dace Šķirmante" userId="de97daeb-75ce-4daa-94f1-9c309883ade7" providerId="ADAL" clId="{0F220C81-FC2D-4886-9AA6-7C603A517677}" dt="2025-08-12T13:49:35.129" v="32" actId="2696"/>
        <pc:sldMkLst>
          <pc:docMk/>
          <pc:sldMk cId="3150785883" sldId="269"/>
        </pc:sldMkLst>
      </pc:sldChg>
      <pc:sldChg chg="add del ord">
        <pc:chgData name="Dace Šķirmante" userId="de97daeb-75ce-4daa-94f1-9c309883ade7" providerId="ADAL" clId="{0F220C81-FC2D-4886-9AA6-7C603A517677}" dt="2025-08-12T13:51:07.656" v="42" actId="2696"/>
        <pc:sldMkLst>
          <pc:docMk/>
          <pc:sldMk cId="2559605248" sldId="270"/>
        </pc:sldMkLst>
      </pc:sldChg>
      <pc:sldChg chg="add del">
        <pc:chgData name="Dace Šķirmante" userId="de97daeb-75ce-4daa-94f1-9c309883ade7" providerId="ADAL" clId="{0F220C81-FC2D-4886-9AA6-7C603A517677}" dt="2025-08-12T13:48:36.578" v="20" actId="2696"/>
        <pc:sldMkLst>
          <pc:docMk/>
          <pc:sldMk cId="215554319" sldId="271"/>
        </pc:sldMkLst>
      </pc:sldChg>
      <pc:sldChg chg="addSp delSp modSp add mod ord">
        <pc:chgData name="Dace Šķirmante" userId="de97daeb-75ce-4daa-94f1-9c309883ade7" providerId="ADAL" clId="{0F220C81-FC2D-4886-9AA6-7C603A517677}" dt="2025-08-12T13:49:12.976" v="29" actId="1076"/>
        <pc:sldMkLst>
          <pc:docMk/>
          <pc:sldMk cId="2891582499" sldId="271"/>
        </pc:sldMkLst>
        <pc:spChg chg="del">
          <ac:chgData name="Dace Šķirmante" userId="de97daeb-75ce-4daa-94f1-9c309883ade7" providerId="ADAL" clId="{0F220C81-FC2D-4886-9AA6-7C603A517677}" dt="2025-08-12T13:48:48.418" v="22" actId="478"/>
          <ac:spMkLst>
            <pc:docMk/>
            <pc:sldMk cId="2891582499" sldId="271"/>
            <ac:spMk id="2" creationId="{1BCF6975-FFE0-ED34-8A1B-0636D4B063CE}"/>
          </ac:spMkLst>
        </pc:spChg>
        <pc:spChg chg="del">
          <ac:chgData name="Dace Šķirmante" userId="de97daeb-75ce-4daa-94f1-9c309883ade7" providerId="ADAL" clId="{0F220C81-FC2D-4886-9AA6-7C603A517677}" dt="2025-08-12T13:48:50.121" v="23" actId="478"/>
          <ac:spMkLst>
            <pc:docMk/>
            <pc:sldMk cId="2891582499" sldId="271"/>
            <ac:spMk id="3" creationId="{81AB1E09-BC40-982F-038E-B6D82696AD95}"/>
          </ac:spMkLst>
        </pc:spChg>
        <pc:spChg chg="add del mod">
          <ac:chgData name="Dace Šķirmante" userId="de97daeb-75ce-4daa-94f1-9c309883ade7" providerId="ADAL" clId="{0F220C81-FC2D-4886-9AA6-7C603A517677}" dt="2025-08-12T13:48:53.286" v="25" actId="478"/>
          <ac:spMkLst>
            <pc:docMk/>
            <pc:sldMk cId="2891582499" sldId="271"/>
            <ac:spMk id="5" creationId="{5063134B-5133-779B-F900-4B01279F618D}"/>
          </ac:spMkLst>
        </pc:spChg>
        <pc:spChg chg="add del mod">
          <ac:chgData name="Dace Šķirmante" userId="de97daeb-75ce-4daa-94f1-9c309883ade7" providerId="ADAL" clId="{0F220C81-FC2D-4886-9AA6-7C603A517677}" dt="2025-08-12T13:48:51.651" v="24" actId="478"/>
          <ac:spMkLst>
            <pc:docMk/>
            <pc:sldMk cId="2891582499" sldId="271"/>
            <ac:spMk id="7" creationId="{42041A1B-2578-2CDD-AB70-940A0DF9B699}"/>
          </ac:spMkLst>
        </pc:spChg>
        <pc:spChg chg="add mod">
          <ac:chgData name="Dace Šķirmante" userId="de97daeb-75ce-4daa-94f1-9c309883ade7" providerId="ADAL" clId="{0F220C81-FC2D-4886-9AA6-7C603A517677}" dt="2025-08-12T13:49:12.976" v="29" actId="1076"/>
          <ac:spMkLst>
            <pc:docMk/>
            <pc:sldMk cId="2891582499" sldId="271"/>
            <ac:spMk id="9" creationId="{89943FE1-7ACF-3F5C-FF4F-17116941BD64}"/>
          </ac:spMkLst>
        </pc:spChg>
        <pc:spChg chg="add mod">
          <ac:chgData name="Dace Šķirmante" userId="de97daeb-75ce-4daa-94f1-9c309883ade7" providerId="ADAL" clId="{0F220C81-FC2D-4886-9AA6-7C603A517677}" dt="2025-08-12T13:49:12.976" v="29" actId="1076"/>
          <ac:spMkLst>
            <pc:docMk/>
            <pc:sldMk cId="2891582499" sldId="271"/>
            <ac:spMk id="11" creationId="{1AD28C8E-1E0C-FD54-AD33-D80910E5B5AB}"/>
          </ac:spMkLst>
        </pc:spChg>
        <pc:spChg chg="add mod">
          <ac:chgData name="Dace Šķirmante" userId="de97daeb-75ce-4daa-94f1-9c309883ade7" providerId="ADAL" clId="{0F220C81-FC2D-4886-9AA6-7C603A517677}" dt="2025-08-12T13:49:12.976" v="29" actId="1076"/>
          <ac:spMkLst>
            <pc:docMk/>
            <pc:sldMk cId="2891582499" sldId="271"/>
            <ac:spMk id="13" creationId="{47CB0EC4-5534-F8AB-2AD3-E00049B283AA}"/>
          </ac:spMkLst>
        </pc:spChg>
      </pc:sldChg>
      <pc:sldChg chg="add del">
        <pc:chgData name="Dace Šķirmante" userId="de97daeb-75ce-4daa-94f1-9c309883ade7" providerId="ADAL" clId="{0F220C81-FC2D-4886-9AA6-7C603A517677}" dt="2025-08-12T13:50:35.086" v="40" actId="2696"/>
        <pc:sldMkLst>
          <pc:docMk/>
          <pc:sldMk cId="1500857227" sldId="272"/>
        </pc:sldMkLst>
      </pc:sldChg>
      <pc:sldChg chg="addSp delSp modSp add del mod">
        <pc:chgData name="Dace Šķirmante" userId="de97daeb-75ce-4daa-94f1-9c309883ade7" providerId="ADAL" clId="{0F220C81-FC2D-4886-9AA6-7C603A517677}" dt="2025-08-12T13:51:10.875" v="43" actId="2696"/>
        <pc:sldMkLst>
          <pc:docMk/>
          <pc:sldMk cId="1158907431" sldId="273"/>
        </pc:sldMkLst>
        <pc:spChg chg="del">
          <ac:chgData name="Dace Šķirmante" userId="de97daeb-75ce-4daa-94f1-9c309883ade7" providerId="ADAL" clId="{0F220C81-FC2D-4886-9AA6-7C603A517677}" dt="2025-08-12T13:50:00.124" v="35" actId="478"/>
          <ac:spMkLst>
            <pc:docMk/>
            <pc:sldMk cId="1158907431" sldId="273"/>
            <ac:spMk id="2" creationId="{78406878-CE99-C0D1-308C-3745A29ACC1A}"/>
          </ac:spMkLst>
        </pc:spChg>
        <pc:spChg chg="del">
          <ac:chgData name="Dace Šķirmante" userId="de97daeb-75ce-4daa-94f1-9c309883ade7" providerId="ADAL" clId="{0F220C81-FC2D-4886-9AA6-7C603A517677}" dt="2025-08-12T13:50:03.342" v="37" actId="478"/>
          <ac:spMkLst>
            <pc:docMk/>
            <pc:sldMk cId="1158907431" sldId="273"/>
            <ac:spMk id="3" creationId="{89E91BDB-AC64-94BF-F3B8-70F4763465C2}"/>
          </ac:spMkLst>
        </pc:spChg>
        <pc:spChg chg="add del mod">
          <ac:chgData name="Dace Šķirmante" userId="de97daeb-75ce-4daa-94f1-9c309883ade7" providerId="ADAL" clId="{0F220C81-FC2D-4886-9AA6-7C603A517677}" dt="2025-08-12T13:50:01.606" v="36" actId="478"/>
          <ac:spMkLst>
            <pc:docMk/>
            <pc:sldMk cId="1158907431" sldId="273"/>
            <ac:spMk id="5" creationId="{7686250D-0EB8-6A15-8C3D-2C01FCF61C3D}"/>
          </ac:spMkLst>
        </pc:spChg>
        <pc:spChg chg="add del mod">
          <ac:chgData name="Dace Šķirmante" userId="de97daeb-75ce-4daa-94f1-9c309883ade7" providerId="ADAL" clId="{0F220C81-FC2D-4886-9AA6-7C603A517677}" dt="2025-08-12T13:50:04.597" v="38" actId="478"/>
          <ac:spMkLst>
            <pc:docMk/>
            <pc:sldMk cId="1158907431" sldId="273"/>
            <ac:spMk id="7" creationId="{83B3678E-C9C9-EA97-6256-2ECE0FC9E17D}"/>
          </ac:spMkLst>
        </pc:spChg>
      </pc:sldChg>
    </pc:docChg>
  </pc:docChgLst>
  <pc:docChgLst>
    <pc:chgData name="Dace Šķirmante" userId="de97daeb-75ce-4daa-94f1-9c309883ade7" providerId="ADAL" clId="{B6DB7A29-ABE6-4218-B5B7-A0FABAC330CA}"/>
    <pc:docChg chg="undo custSel addSld modSld sldOrd">
      <pc:chgData name="Dace Šķirmante" userId="de97daeb-75ce-4daa-94f1-9c309883ade7" providerId="ADAL" clId="{B6DB7A29-ABE6-4218-B5B7-A0FABAC330CA}" dt="2025-08-12T12:16:38.821" v="311" actId="680"/>
      <pc:docMkLst>
        <pc:docMk/>
      </pc:docMkLst>
      <pc:sldChg chg="addSp delSp modSp mod setBg addAnim delAnim delDesignElem">
        <pc:chgData name="Dace Šķirmante" userId="de97daeb-75ce-4daa-94f1-9c309883ade7" providerId="ADAL" clId="{B6DB7A29-ABE6-4218-B5B7-A0FABAC330CA}" dt="2025-08-12T12:15:16.478" v="308"/>
        <pc:sldMkLst>
          <pc:docMk/>
          <pc:sldMk cId="2775606091" sldId="256"/>
        </pc:sldMkLst>
        <pc:spChg chg="mod">
          <ac:chgData name="Dace Šķirmante" userId="de97daeb-75ce-4daa-94f1-9c309883ade7" providerId="ADAL" clId="{B6DB7A29-ABE6-4218-B5B7-A0FABAC330CA}" dt="2025-08-12T12:11:00.599" v="267" actId="26606"/>
          <ac:spMkLst>
            <pc:docMk/>
            <pc:sldMk cId="2775606091" sldId="256"/>
            <ac:spMk id="2" creationId="{8C3FC809-3DCE-01A2-E139-2B62EC8D71B8}"/>
          </ac:spMkLst>
        </pc:spChg>
        <pc:spChg chg="mod">
          <ac:chgData name="Dace Šķirmante" userId="de97daeb-75ce-4daa-94f1-9c309883ade7" providerId="ADAL" clId="{B6DB7A29-ABE6-4218-B5B7-A0FABAC330CA}" dt="2025-08-12T12:11:00.599" v="267" actId="26606"/>
          <ac:spMkLst>
            <pc:docMk/>
            <pc:sldMk cId="2775606091" sldId="256"/>
            <ac:spMk id="3" creationId="{5CEC7B02-905A-FCD3-130A-C52150C4AA82}"/>
          </ac:spMkLst>
        </pc:spChg>
        <pc:spChg chg="add del">
          <ac:chgData name="Dace Šķirmante" userId="de97daeb-75ce-4daa-94f1-9c309883ade7" providerId="ADAL" clId="{B6DB7A29-ABE6-4218-B5B7-A0FABAC330CA}" dt="2025-08-12T12:10:50.467" v="258" actId="26606"/>
          <ac:spMkLst>
            <pc:docMk/>
            <pc:sldMk cId="2775606091" sldId="256"/>
            <ac:spMk id="8" creationId="{FFD48BC7-DC40-47DE-87EE-9F4B6ECB9ABB}"/>
          </ac:spMkLst>
        </pc:spChg>
        <pc:spChg chg="add del">
          <ac:chgData name="Dace Šķirmante" userId="de97daeb-75ce-4daa-94f1-9c309883ade7" providerId="ADAL" clId="{B6DB7A29-ABE6-4218-B5B7-A0FABAC330CA}" dt="2025-08-12T12:10:50.467" v="258" actId="26606"/>
          <ac:spMkLst>
            <pc:docMk/>
            <pc:sldMk cId="2775606091" sldId="256"/>
            <ac:spMk id="10" creationId="{E502BBC7-2C76-46F3-BC24-5985BC13DB88}"/>
          </ac:spMkLst>
        </pc:spChg>
        <pc:spChg chg="add del">
          <ac:chgData name="Dace Šķirmante" userId="de97daeb-75ce-4daa-94f1-9c309883ade7" providerId="ADAL" clId="{B6DB7A29-ABE6-4218-B5B7-A0FABAC330CA}" dt="2025-08-12T12:10:50.467" v="258" actId="26606"/>
          <ac:spMkLst>
            <pc:docMk/>
            <pc:sldMk cId="2775606091" sldId="256"/>
            <ac:spMk id="12" creationId="{C7F28D52-2A5F-4D23-81AE-7CB8B591C7AF}"/>
          </ac:spMkLst>
        </pc:spChg>
        <pc:spChg chg="add del">
          <ac:chgData name="Dace Šķirmante" userId="de97daeb-75ce-4daa-94f1-9c309883ade7" providerId="ADAL" clId="{B6DB7A29-ABE6-4218-B5B7-A0FABAC330CA}" dt="2025-08-12T12:10:50.467" v="258" actId="26606"/>
          <ac:spMkLst>
            <pc:docMk/>
            <pc:sldMk cId="2775606091" sldId="256"/>
            <ac:spMk id="14" creationId="{3629484E-3792-4B3D-89AD-7C8A1ED0E0D4}"/>
          </ac:spMkLst>
        </pc:spChg>
        <pc:spChg chg="add del">
          <ac:chgData name="Dace Šķirmante" userId="de97daeb-75ce-4daa-94f1-9c309883ade7" providerId="ADAL" clId="{B6DB7A29-ABE6-4218-B5B7-A0FABAC330CA}" dt="2025-08-12T12:10:54.304" v="262" actId="26606"/>
          <ac:spMkLst>
            <pc:docMk/>
            <pc:sldMk cId="2775606091" sldId="256"/>
            <ac:spMk id="16" creationId="{934F1179-B481-4F9E-BCA3-AFB972070F83}"/>
          </ac:spMkLst>
        </pc:spChg>
        <pc:spChg chg="add del">
          <ac:chgData name="Dace Šķirmante" userId="de97daeb-75ce-4daa-94f1-9c309883ade7" providerId="ADAL" clId="{B6DB7A29-ABE6-4218-B5B7-A0FABAC330CA}" dt="2025-08-12T12:10:54.304" v="262" actId="26606"/>
          <ac:spMkLst>
            <pc:docMk/>
            <pc:sldMk cId="2775606091" sldId="256"/>
            <ac:spMk id="17" creationId="{827DC2C4-B485-428A-BF4A-472D2967F47F}"/>
          </ac:spMkLst>
        </pc:spChg>
        <pc:spChg chg="add del">
          <ac:chgData name="Dace Šķirmante" userId="de97daeb-75ce-4daa-94f1-9c309883ade7" providerId="ADAL" clId="{B6DB7A29-ABE6-4218-B5B7-A0FABAC330CA}" dt="2025-08-12T12:10:54.304" v="262" actId="26606"/>
          <ac:spMkLst>
            <pc:docMk/>
            <pc:sldMk cId="2775606091" sldId="256"/>
            <ac:spMk id="18" creationId="{EE04B5EB-F158-4507-90DD-BD23620C7CC9}"/>
          </ac:spMkLst>
        </pc:spChg>
        <pc:spChg chg="add del">
          <ac:chgData name="Dace Šķirmante" userId="de97daeb-75ce-4daa-94f1-9c309883ade7" providerId="ADAL" clId="{B6DB7A29-ABE6-4218-B5B7-A0FABAC330CA}" dt="2025-08-12T12:11:00.599" v="266" actId="26606"/>
          <ac:spMkLst>
            <pc:docMk/>
            <pc:sldMk cId="2775606091" sldId="256"/>
            <ac:spMk id="20" creationId="{FFD48BC7-DC40-47DE-87EE-9F4B6ECB9ABB}"/>
          </ac:spMkLst>
        </pc:spChg>
        <pc:spChg chg="add del">
          <ac:chgData name="Dace Šķirmante" userId="de97daeb-75ce-4daa-94f1-9c309883ade7" providerId="ADAL" clId="{B6DB7A29-ABE6-4218-B5B7-A0FABAC330CA}" dt="2025-08-12T12:11:00.599" v="266" actId="26606"/>
          <ac:spMkLst>
            <pc:docMk/>
            <pc:sldMk cId="2775606091" sldId="256"/>
            <ac:spMk id="21" creationId="{E502BBC7-2C76-46F3-BC24-5985BC13DB88}"/>
          </ac:spMkLst>
        </pc:spChg>
        <pc:spChg chg="add del">
          <ac:chgData name="Dace Šķirmante" userId="de97daeb-75ce-4daa-94f1-9c309883ade7" providerId="ADAL" clId="{B6DB7A29-ABE6-4218-B5B7-A0FABAC330CA}" dt="2025-08-12T12:11:00.599" v="266" actId="26606"/>
          <ac:spMkLst>
            <pc:docMk/>
            <pc:sldMk cId="2775606091" sldId="256"/>
            <ac:spMk id="22" creationId="{C7F28D52-2A5F-4D23-81AE-7CB8B591C7AF}"/>
          </ac:spMkLst>
        </pc:spChg>
        <pc:spChg chg="add del">
          <ac:chgData name="Dace Šķirmante" userId="de97daeb-75ce-4daa-94f1-9c309883ade7" providerId="ADAL" clId="{B6DB7A29-ABE6-4218-B5B7-A0FABAC330CA}" dt="2025-08-12T12:11:00.599" v="266" actId="26606"/>
          <ac:spMkLst>
            <pc:docMk/>
            <pc:sldMk cId="2775606091" sldId="256"/>
            <ac:spMk id="23" creationId="{3629484E-3792-4B3D-89AD-7C8A1ED0E0D4}"/>
          </ac:spMkLst>
        </pc:spChg>
        <pc:spChg chg="add del">
          <ac:chgData name="Dace Šķirmante" userId="de97daeb-75ce-4daa-94f1-9c309883ade7" providerId="ADAL" clId="{B6DB7A29-ABE6-4218-B5B7-A0FABAC330CA}" dt="2025-08-12T12:15:16.478" v="308"/>
          <ac:spMkLst>
            <pc:docMk/>
            <pc:sldMk cId="2775606091" sldId="256"/>
            <ac:spMk id="25" creationId="{934F1179-B481-4F9E-BCA3-AFB972070F83}"/>
          </ac:spMkLst>
        </pc:spChg>
        <pc:spChg chg="add del">
          <ac:chgData name="Dace Šķirmante" userId="de97daeb-75ce-4daa-94f1-9c309883ade7" providerId="ADAL" clId="{B6DB7A29-ABE6-4218-B5B7-A0FABAC330CA}" dt="2025-08-12T12:15:16.478" v="308"/>
          <ac:spMkLst>
            <pc:docMk/>
            <pc:sldMk cId="2775606091" sldId="256"/>
            <ac:spMk id="26" creationId="{827DC2C4-B485-428A-BF4A-472D2967F47F}"/>
          </ac:spMkLst>
        </pc:spChg>
        <pc:spChg chg="add del">
          <ac:chgData name="Dace Šķirmante" userId="de97daeb-75ce-4daa-94f1-9c309883ade7" providerId="ADAL" clId="{B6DB7A29-ABE6-4218-B5B7-A0FABAC330CA}" dt="2025-08-12T12:15:16.478" v="308"/>
          <ac:spMkLst>
            <pc:docMk/>
            <pc:sldMk cId="2775606091" sldId="256"/>
            <ac:spMk id="27" creationId="{EE04B5EB-F158-4507-90DD-BD23620C7CC9}"/>
          </ac:spMkLst>
        </pc:spChg>
      </pc:sldChg>
      <pc:sldChg chg="addSp delSp modSp mod setBg">
        <pc:chgData name="Dace Šķirmante" userId="de97daeb-75ce-4daa-94f1-9c309883ade7" providerId="ADAL" clId="{B6DB7A29-ABE6-4218-B5B7-A0FABAC330CA}" dt="2025-08-12T12:15:16.478" v="308"/>
        <pc:sldMkLst>
          <pc:docMk/>
          <pc:sldMk cId="3334330316" sldId="257"/>
        </pc:sldMkLst>
        <pc:spChg chg="mod">
          <ac:chgData name="Dace Šķirmante" userId="de97daeb-75ce-4daa-94f1-9c309883ade7" providerId="ADAL" clId="{B6DB7A29-ABE6-4218-B5B7-A0FABAC330CA}" dt="2025-08-12T12:15:16.478" v="308"/>
          <ac:spMkLst>
            <pc:docMk/>
            <pc:sldMk cId="3334330316" sldId="257"/>
            <ac:spMk id="2" creationId="{DC54AB60-4B84-282E-0FA5-FF2D6D6C9B41}"/>
          </ac:spMkLst>
        </pc:spChg>
        <pc:spChg chg="mod">
          <ac:chgData name="Dace Šķirmante" userId="de97daeb-75ce-4daa-94f1-9c309883ade7" providerId="ADAL" clId="{B6DB7A29-ABE6-4218-B5B7-A0FABAC330CA}" dt="2025-08-12T12:15:16.478" v="308"/>
          <ac:spMkLst>
            <pc:docMk/>
            <pc:sldMk cId="3334330316" sldId="257"/>
            <ac:spMk id="3" creationId="{F4609FFF-4787-1374-51B9-B3FE824A9DE2}"/>
          </ac:spMkLst>
        </pc:spChg>
        <pc:spChg chg="add del">
          <ac:chgData name="Dace Šķirmante" userId="de97daeb-75ce-4daa-94f1-9c309883ade7" providerId="ADAL" clId="{B6DB7A29-ABE6-4218-B5B7-A0FABAC330CA}" dt="2025-08-12T12:10:01.139" v="240" actId="26606"/>
          <ac:spMkLst>
            <pc:docMk/>
            <pc:sldMk cId="3334330316" sldId="257"/>
            <ac:spMk id="10" creationId="{058A14AF-9FB5-4CC7-BA35-E8E85D3EDF0E}"/>
          </ac:spMkLst>
        </pc:spChg>
        <pc:spChg chg="add del">
          <ac:chgData name="Dace Šķirmante" userId="de97daeb-75ce-4daa-94f1-9c309883ade7" providerId="ADAL" clId="{B6DB7A29-ABE6-4218-B5B7-A0FABAC330CA}" dt="2025-08-12T12:10:01.139" v="240" actId="26606"/>
          <ac:spMkLst>
            <pc:docMk/>
            <pc:sldMk cId="3334330316" sldId="257"/>
            <ac:spMk id="12" creationId="{3A9A4357-BD1D-4622-A4FE-766E6AB8DE84}"/>
          </ac:spMkLst>
        </pc:spChg>
        <pc:spChg chg="add del">
          <ac:chgData name="Dace Šķirmante" userId="de97daeb-75ce-4daa-94f1-9c309883ade7" providerId="ADAL" clId="{B6DB7A29-ABE6-4218-B5B7-A0FABAC330CA}" dt="2025-08-12T12:10:01.139" v="240" actId="26606"/>
          <ac:spMkLst>
            <pc:docMk/>
            <pc:sldMk cId="3334330316" sldId="257"/>
            <ac:spMk id="14" creationId="{E659831F-0D9A-4C63-9EBB-8435B85A440F}"/>
          </ac:spMkLst>
        </pc:spChg>
        <pc:spChg chg="add del">
          <ac:chgData name="Dace Šķirmante" userId="de97daeb-75ce-4daa-94f1-9c309883ade7" providerId="ADAL" clId="{B6DB7A29-ABE6-4218-B5B7-A0FABAC330CA}" dt="2025-08-12T12:10:01.139" v="240" actId="26606"/>
          <ac:spMkLst>
            <pc:docMk/>
            <pc:sldMk cId="3334330316" sldId="257"/>
            <ac:spMk id="16" creationId="{E6995CE5-F890-4ABA-82A2-26507CE8D2A3}"/>
          </ac:spMkLst>
        </pc:spChg>
        <pc:spChg chg="add del">
          <ac:chgData name="Dace Šķirmante" userId="de97daeb-75ce-4daa-94f1-9c309883ade7" providerId="ADAL" clId="{B6DB7A29-ABE6-4218-B5B7-A0FABAC330CA}" dt="2025-08-12T12:10:02.387" v="242" actId="26606"/>
          <ac:spMkLst>
            <pc:docMk/>
            <pc:sldMk cId="3334330316" sldId="257"/>
            <ac:spMk id="18" creationId="{2C1BBA94-3F40-40AA-8BB9-E69E25E537C1}"/>
          </ac:spMkLst>
        </pc:spChg>
        <pc:spChg chg="add del">
          <ac:chgData name="Dace Šķirmante" userId="de97daeb-75ce-4daa-94f1-9c309883ade7" providerId="ADAL" clId="{B6DB7A29-ABE6-4218-B5B7-A0FABAC330CA}" dt="2025-08-12T12:10:02.387" v="242" actId="26606"/>
          <ac:spMkLst>
            <pc:docMk/>
            <pc:sldMk cId="3334330316" sldId="257"/>
            <ac:spMk id="19" creationId="{DBC6133C-0615-4CE4-9132-37E609A9BDFA}"/>
          </ac:spMkLst>
        </pc:spChg>
        <pc:spChg chg="add del">
          <ac:chgData name="Dace Šķirmante" userId="de97daeb-75ce-4daa-94f1-9c309883ade7" providerId="ADAL" clId="{B6DB7A29-ABE6-4218-B5B7-A0FABAC330CA}" dt="2025-08-12T12:10:02.387" v="242" actId="26606"/>
          <ac:spMkLst>
            <pc:docMk/>
            <pc:sldMk cId="3334330316" sldId="257"/>
            <ac:spMk id="20" creationId="{169CC832-2974-4E8D-90ED-3E2941BA7336}"/>
          </ac:spMkLst>
        </pc:spChg>
        <pc:spChg chg="add del">
          <ac:chgData name="Dace Šķirmante" userId="de97daeb-75ce-4daa-94f1-9c309883ade7" providerId="ADAL" clId="{B6DB7A29-ABE6-4218-B5B7-A0FABAC330CA}" dt="2025-08-12T12:10:02.387" v="242" actId="26606"/>
          <ac:spMkLst>
            <pc:docMk/>
            <pc:sldMk cId="3334330316" sldId="257"/>
            <ac:spMk id="21" creationId="{55222F96-971A-4F90-B841-6BAB416C7AC1}"/>
          </ac:spMkLst>
        </pc:spChg>
        <pc:spChg chg="add del">
          <ac:chgData name="Dace Šķirmante" userId="de97daeb-75ce-4daa-94f1-9c309883ade7" providerId="ADAL" clId="{B6DB7A29-ABE6-4218-B5B7-A0FABAC330CA}" dt="2025-08-12T12:10:02.387" v="242" actId="26606"/>
          <ac:spMkLst>
            <pc:docMk/>
            <pc:sldMk cId="3334330316" sldId="257"/>
            <ac:spMk id="22" creationId="{08980754-6F4B-43C9-B9BE-127B6BED6586}"/>
          </ac:spMkLst>
        </pc:spChg>
        <pc:spChg chg="add del">
          <ac:chgData name="Dace Šķirmante" userId="de97daeb-75ce-4daa-94f1-9c309883ade7" providerId="ADAL" clId="{B6DB7A29-ABE6-4218-B5B7-A0FABAC330CA}" dt="2025-08-12T12:10:08.164" v="244" actId="26606"/>
          <ac:spMkLst>
            <pc:docMk/>
            <pc:sldMk cId="3334330316" sldId="257"/>
            <ac:spMk id="24" creationId="{2550BE34-C2B8-49B8-8519-67A8CAD51AE9}"/>
          </ac:spMkLst>
        </pc:spChg>
        <pc:spChg chg="add del">
          <ac:chgData name="Dace Šķirmante" userId="de97daeb-75ce-4daa-94f1-9c309883ade7" providerId="ADAL" clId="{B6DB7A29-ABE6-4218-B5B7-A0FABAC330CA}" dt="2025-08-12T12:10:08.164" v="244" actId="26606"/>
          <ac:spMkLst>
            <pc:docMk/>
            <pc:sldMk cId="3334330316" sldId="257"/>
            <ac:spMk id="25" creationId="{A7457DD9-5A45-400A-AB4B-4B4EDECA25F1}"/>
          </ac:spMkLst>
        </pc:spChg>
        <pc:spChg chg="add del">
          <ac:chgData name="Dace Šķirmante" userId="de97daeb-75ce-4daa-94f1-9c309883ade7" providerId="ADAL" clId="{B6DB7A29-ABE6-4218-B5B7-A0FABAC330CA}" dt="2025-08-12T12:10:08.164" v="244" actId="26606"/>
          <ac:spMkLst>
            <pc:docMk/>
            <pc:sldMk cId="3334330316" sldId="257"/>
            <ac:spMk id="26" creationId="{441CF7D6-A660-431A-B0BB-140A0D5556B6}"/>
          </ac:spMkLst>
        </pc:spChg>
        <pc:spChg chg="add del">
          <ac:chgData name="Dace Šķirmante" userId="de97daeb-75ce-4daa-94f1-9c309883ade7" providerId="ADAL" clId="{B6DB7A29-ABE6-4218-B5B7-A0FABAC330CA}" dt="2025-08-12T12:10:08.164" v="244" actId="26606"/>
          <ac:spMkLst>
            <pc:docMk/>
            <pc:sldMk cId="3334330316" sldId="257"/>
            <ac:spMk id="27" creationId="{0570A85B-3810-4F95-97B0-CBF4CCDB381C}"/>
          </ac:spMkLst>
        </pc:spChg>
        <pc:graphicFrameChg chg="add mod modGraphic">
          <ac:chgData name="Dace Šķirmante" userId="de97daeb-75ce-4daa-94f1-9c309883ade7" providerId="ADAL" clId="{B6DB7A29-ABE6-4218-B5B7-A0FABAC330CA}" dt="2025-08-12T12:10:17.839" v="254" actId="20577"/>
          <ac:graphicFrameMkLst>
            <pc:docMk/>
            <pc:sldMk cId="3334330316" sldId="257"/>
            <ac:graphicFrameMk id="5" creationId="{F560A699-5E6E-B8F8-B09C-5BAD1A561A25}"/>
          </ac:graphicFrameMkLst>
        </pc:graphicFrameChg>
      </pc:sldChg>
      <pc:sldChg chg="addSp delSp modSp mod setBg delDesignElem">
        <pc:chgData name="Dace Šķirmante" userId="de97daeb-75ce-4daa-94f1-9c309883ade7" providerId="ADAL" clId="{B6DB7A29-ABE6-4218-B5B7-A0FABAC330CA}" dt="2025-08-12T12:15:16.478" v="308"/>
        <pc:sldMkLst>
          <pc:docMk/>
          <pc:sldMk cId="1576866343" sldId="258"/>
        </pc:sldMkLst>
        <pc:spChg chg="add del">
          <ac:chgData name="Dace Šķirmante" userId="de97daeb-75ce-4daa-94f1-9c309883ade7" providerId="ADAL" clId="{B6DB7A29-ABE6-4218-B5B7-A0FABAC330CA}" dt="2025-08-12T12:15:16.478" v="308"/>
          <ac:spMkLst>
            <pc:docMk/>
            <pc:sldMk cId="1576866343" sldId="258"/>
            <ac:spMk id="6" creationId="{F3060C83-F051-4F0E-ABAD-AA0DFC48B218}"/>
          </ac:spMkLst>
        </pc:spChg>
        <pc:spChg chg="add del">
          <ac:chgData name="Dace Šķirmante" userId="de97daeb-75ce-4daa-94f1-9c309883ade7" providerId="ADAL" clId="{B6DB7A29-ABE6-4218-B5B7-A0FABAC330CA}" dt="2025-08-12T12:15:16.478" v="308"/>
          <ac:spMkLst>
            <pc:docMk/>
            <pc:sldMk cId="1576866343" sldId="258"/>
            <ac:spMk id="7" creationId="{83C98ABE-055B-441F-B07E-44F97F083C39}"/>
          </ac:spMkLst>
        </pc:spChg>
        <pc:spChg chg="add del">
          <ac:chgData name="Dace Šķirmante" userId="de97daeb-75ce-4daa-94f1-9c309883ade7" providerId="ADAL" clId="{B6DB7A29-ABE6-4218-B5B7-A0FABAC330CA}" dt="2025-08-12T12:15:16.478" v="308"/>
          <ac:spMkLst>
            <pc:docMk/>
            <pc:sldMk cId="1576866343" sldId="258"/>
            <ac:spMk id="8" creationId="{29FDB030-9B49-4CED-8CCD-4D99382388AC}"/>
          </ac:spMkLst>
        </pc:spChg>
        <pc:spChg chg="add del">
          <ac:chgData name="Dace Šķirmante" userId="de97daeb-75ce-4daa-94f1-9c309883ade7" providerId="ADAL" clId="{B6DB7A29-ABE6-4218-B5B7-A0FABAC330CA}" dt="2025-08-12T12:09:06.801" v="227" actId="26606"/>
          <ac:spMkLst>
            <pc:docMk/>
            <pc:sldMk cId="1576866343" sldId="258"/>
            <ac:spMk id="9" creationId="{F3060C83-F051-4F0E-ABAD-AA0DFC48B218}"/>
          </ac:spMkLst>
        </pc:spChg>
        <pc:spChg chg="add del">
          <ac:chgData name="Dace Šķirmante" userId="de97daeb-75ce-4daa-94f1-9c309883ade7" providerId="ADAL" clId="{B6DB7A29-ABE6-4218-B5B7-A0FABAC330CA}" dt="2025-08-12T12:15:16.478" v="308"/>
          <ac:spMkLst>
            <pc:docMk/>
            <pc:sldMk cId="1576866343" sldId="258"/>
            <ac:spMk id="10" creationId="{3783CA14-24A1-485C-8B30-D6A5D87987AD}"/>
          </ac:spMkLst>
        </pc:spChg>
        <pc:spChg chg="add del">
          <ac:chgData name="Dace Šķirmante" userId="de97daeb-75ce-4daa-94f1-9c309883ade7" providerId="ADAL" clId="{B6DB7A29-ABE6-4218-B5B7-A0FABAC330CA}" dt="2025-08-12T12:09:06.801" v="227" actId="26606"/>
          <ac:spMkLst>
            <pc:docMk/>
            <pc:sldMk cId="1576866343" sldId="258"/>
            <ac:spMk id="11" creationId="{83C98ABE-055B-441F-B07E-44F97F083C39}"/>
          </ac:spMkLst>
        </pc:spChg>
        <pc:spChg chg="add del">
          <ac:chgData name="Dace Šķirmante" userId="de97daeb-75ce-4daa-94f1-9c309883ade7" providerId="ADAL" clId="{B6DB7A29-ABE6-4218-B5B7-A0FABAC330CA}" dt="2025-08-12T12:15:16.478" v="308"/>
          <ac:spMkLst>
            <pc:docMk/>
            <pc:sldMk cId="1576866343" sldId="258"/>
            <ac:spMk id="12" creationId="{9A97C86A-04D6-40F7-AE84-31AB43E6A846}"/>
          </ac:spMkLst>
        </pc:spChg>
        <pc:spChg chg="add del">
          <ac:chgData name="Dace Šķirmante" userId="de97daeb-75ce-4daa-94f1-9c309883ade7" providerId="ADAL" clId="{B6DB7A29-ABE6-4218-B5B7-A0FABAC330CA}" dt="2025-08-12T12:09:06.801" v="227" actId="26606"/>
          <ac:spMkLst>
            <pc:docMk/>
            <pc:sldMk cId="1576866343" sldId="258"/>
            <ac:spMk id="13" creationId="{29FDB030-9B49-4CED-8CCD-4D99382388AC}"/>
          </ac:spMkLst>
        </pc:spChg>
        <pc:spChg chg="add del">
          <ac:chgData name="Dace Šķirmante" userId="de97daeb-75ce-4daa-94f1-9c309883ade7" providerId="ADAL" clId="{B6DB7A29-ABE6-4218-B5B7-A0FABAC330CA}" dt="2025-08-12T12:15:16.478" v="308"/>
          <ac:spMkLst>
            <pc:docMk/>
            <pc:sldMk cId="1576866343" sldId="258"/>
            <ac:spMk id="14" creationId="{FF9F2414-84E8-453E-B1F3-389FDE8192D9}"/>
          </ac:spMkLst>
        </pc:spChg>
        <pc:spChg chg="add del">
          <ac:chgData name="Dace Šķirmante" userId="de97daeb-75ce-4daa-94f1-9c309883ade7" providerId="ADAL" clId="{B6DB7A29-ABE6-4218-B5B7-A0FABAC330CA}" dt="2025-08-12T12:09:06.801" v="227" actId="26606"/>
          <ac:spMkLst>
            <pc:docMk/>
            <pc:sldMk cId="1576866343" sldId="258"/>
            <ac:spMk id="15" creationId="{3783CA14-24A1-485C-8B30-D6A5D87987AD}"/>
          </ac:spMkLst>
        </pc:spChg>
        <pc:spChg chg="add del">
          <ac:chgData name="Dace Šķirmante" userId="de97daeb-75ce-4daa-94f1-9c309883ade7" providerId="ADAL" clId="{B6DB7A29-ABE6-4218-B5B7-A0FABAC330CA}" dt="2025-08-12T12:15:16.478" v="308"/>
          <ac:spMkLst>
            <pc:docMk/>
            <pc:sldMk cId="1576866343" sldId="258"/>
            <ac:spMk id="16" creationId="{3ECA69A1-7536-43AC-85EF-C7106179F5ED}"/>
          </ac:spMkLst>
        </pc:spChg>
        <pc:spChg chg="add del">
          <ac:chgData name="Dace Šķirmante" userId="de97daeb-75ce-4daa-94f1-9c309883ade7" providerId="ADAL" clId="{B6DB7A29-ABE6-4218-B5B7-A0FABAC330CA}" dt="2025-08-12T12:09:06.801" v="227" actId="26606"/>
          <ac:spMkLst>
            <pc:docMk/>
            <pc:sldMk cId="1576866343" sldId="258"/>
            <ac:spMk id="17" creationId="{9A97C86A-04D6-40F7-AE84-31AB43E6A846}"/>
          </ac:spMkLst>
        </pc:spChg>
        <pc:spChg chg="add del">
          <ac:chgData name="Dace Šķirmante" userId="de97daeb-75ce-4daa-94f1-9c309883ade7" providerId="ADAL" clId="{B6DB7A29-ABE6-4218-B5B7-A0FABAC330CA}" dt="2025-08-12T12:09:06.801" v="227" actId="26606"/>
          <ac:spMkLst>
            <pc:docMk/>
            <pc:sldMk cId="1576866343" sldId="258"/>
            <ac:spMk id="19" creationId="{FF9F2414-84E8-453E-B1F3-389FDE8192D9}"/>
          </ac:spMkLst>
        </pc:spChg>
        <pc:spChg chg="add del">
          <ac:chgData name="Dace Šķirmante" userId="de97daeb-75ce-4daa-94f1-9c309883ade7" providerId="ADAL" clId="{B6DB7A29-ABE6-4218-B5B7-A0FABAC330CA}" dt="2025-08-12T12:09:06.801" v="227" actId="26606"/>
          <ac:spMkLst>
            <pc:docMk/>
            <pc:sldMk cId="1576866343" sldId="258"/>
            <ac:spMk id="21" creationId="{3ECA69A1-7536-43AC-85EF-C7106179F5ED}"/>
          </ac:spMkLst>
        </pc:spChg>
        <pc:spChg chg="add del">
          <ac:chgData name="Dace Šķirmante" userId="de97daeb-75ce-4daa-94f1-9c309883ade7" providerId="ADAL" clId="{B6DB7A29-ABE6-4218-B5B7-A0FABAC330CA}" dt="2025-08-12T12:09:10.645" v="229" actId="26606"/>
          <ac:spMkLst>
            <pc:docMk/>
            <pc:sldMk cId="1576866343" sldId="258"/>
            <ac:spMk id="23" creationId="{7C1E5815-D54C-487F-A054-6D4930ADE3DF}"/>
          </ac:spMkLst>
        </pc:spChg>
        <pc:spChg chg="add del">
          <ac:chgData name="Dace Šķirmante" userId="de97daeb-75ce-4daa-94f1-9c309883ade7" providerId="ADAL" clId="{B6DB7A29-ABE6-4218-B5B7-A0FABAC330CA}" dt="2025-08-12T12:09:10.645" v="229" actId="26606"/>
          <ac:spMkLst>
            <pc:docMk/>
            <pc:sldMk cId="1576866343" sldId="258"/>
            <ac:spMk id="24" creationId="{736F0DFD-0954-464F-BF12-DD2E6F6E0380}"/>
          </ac:spMkLst>
        </pc:spChg>
        <pc:spChg chg="add del">
          <ac:chgData name="Dace Šķirmante" userId="de97daeb-75ce-4daa-94f1-9c309883ade7" providerId="ADAL" clId="{B6DB7A29-ABE6-4218-B5B7-A0FABAC330CA}" dt="2025-08-12T12:09:19.287" v="231" actId="26606"/>
          <ac:spMkLst>
            <pc:docMk/>
            <pc:sldMk cId="1576866343" sldId="258"/>
            <ac:spMk id="26" creationId="{F3060C83-F051-4F0E-ABAD-AA0DFC48B218}"/>
          </ac:spMkLst>
        </pc:spChg>
        <pc:spChg chg="add del">
          <ac:chgData name="Dace Šķirmante" userId="de97daeb-75ce-4daa-94f1-9c309883ade7" providerId="ADAL" clId="{B6DB7A29-ABE6-4218-B5B7-A0FABAC330CA}" dt="2025-08-12T12:09:19.287" v="231" actId="26606"/>
          <ac:spMkLst>
            <pc:docMk/>
            <pc:sldMk cId="1576866343" sldId="258"/>
            <ac:spMk id="27" creationId="{83C98ABE-055B-441F-B07E-44F97F083C39}"/>
          </ac:spMkLst>
        </pc:spChg>
        <pc:spChg chg="add del">
          <ac:chgData name="Dace Šķirmante" userId="de97daeb-75ce-4daa-94f1-9c309883ade7" providerId="ADAL" clId="{B6DB7A29-ABE6-4218-B5B7-A0FABAC330CA}" dt="2025-08-12T12:09:19.287" v="231" actId="26606"/>
          <ac:spMkLst>
            <pc:docMk/>
            <pc:sldMk cId="1576866343" sldId="258"/>
            <ac:spMk id="28" creationId="{29FDB030-9B49-4CED-8CCD-4D99382388AC}"/>
          </ac:spMkLst>
        </pc:spChg>
        <pc:spChg chg="add del">
          <ac:chgData name="Dace Šķirmante" userId="de97daeb-75ce-4daa-94f1-9c309883ade7" providerId="ADAL" clId="{B6DB7A29-ABE6-4218-B5B7-A0FABAC330CA}" dt="2025-08-12T12:09:19.287" v="231" actId="26606"/>
          <ac:spMkLst>
            <pc:docMk/>
            <pc:sldMk cId="1576866343" sldId="258"/>
            <ac:spMk id="29" creationId="{3783CA14-24A1-485C-8B30-D6A5D87987AD}"/>
          </ac:spMkLst>
        </pc:spChg>
        <pc:spChg chg="add del">
          <ac:chgData name="Dace Šķirmante" userId="de97daeb-75ce-4daa-94f1-9c309883ade7" providerId="ADAL" clId="{B6DB7A29-ABE6-4218-B5B7-A0FABAC330CA}" dt="2025-08-12T12:09:19.287" v="231" actId="26606"/>
          <ac:spMkLst>
            <pc:docMk/>
            <pc:sldMk cId="1576866343" sldId="258"/>
            <ac:spMk id="30" creationId="{9A97C86A-04D6-40F7-AE84-31AB43E6A846}"/>
          </ac:spMkLst>
        </pc:spChg>
        <pc:spChg chg="add del">
          <ac:chgData name="Dace Šķirmante" userId="de97daeb-75ce-4daa-94f1-9c309883ade7" providerId="ADAL" clId="{B6DB7A29-ABE6-4218-B5B7-A0FABAC330CA}" dt="2025-08-12T12:09:19.287" v="231" actId="26606"/>
          <ac:spMkLst>
            <pc:docMk/>
            <pc:sldMk cId="1576866343" sldId="258"/>
            <ac:spMk id="31" creationId="{FF9F2414-84E8-453E-B1F3-389FDE8192D9}"/>
          </ac:spMkLst>
        </pc:spChg>
        <pc:spChg chg="add del">
          <ac:chgData name="Dace Šķirmante" userId="de97daeb-75ce-4daa-94f1-9c309883ade7" providerId="ADAL" clId="{B6DB7A29-ABE6-4218-B5B7-A0FABAC330CA}" dt="2025-08-12T12:09:19.287" v="231" actId="26606"/>
          <ac:spMkLst>
            <pc:docMk/>
            <pc:sldMk cId="1576866343" sldId="258"/>
            <ac:spMk id="32" creationId="{3ECA69A1-7536-43AC-85EF-C7106179F5ED}"/>
          </ac:spMkLst>
        </pc:spChg>
        <pc:graphicFrameChg chg="add mod">
          <ac:chgData name="Dace Šķirmante" userId="de97daeb-75ce-4daa-94f1-9c309883ade7" providerId="ADAL" clId="{B6DB7A29-ABE6-4218-B5B7-A0FABAC330CA}" dt="2025-08-12T12:12:31.930" v="280"/>
          <ac:graphicFrameMkLst>
            <pc:docMk/>
            <pc:sldMk cId="1576866343" sldId="258"/>
            <ac:graphicFrameMk id="4" creationId="{B49D38BA-8A6F-8522-76C5-23606EA427F5}"/>
          </ac:graphicFrameMkLst>
        </pc:graphicFrameChg>
      </pc:sldChg>
      <pc:sldChg chg="addSp delSp modSp new mod setBg delDesignElem">
        <pc:chgData name="Dace Šķirmante" userId="de97daeb-75ce-4daa-94f1-9c309883ade7" providerId="ADAL" clId="{B6DB7A29-ABE6-4218-B5B7-A0FABAC330CA}" dt="2025-08-12T12:15:16.478" v="308"/>
        <pc:sldMkLst>
          <pc:docMk/>
          <pc:sldMk cId="4289811690" sldId="259"/>
        </pc:sldMkLst>
        <pc:spChg chg="add del">
          <ac:chgData name="Dace Šķirmante" userId="de97daeb-75ce-4daa-94f1-9c309883ade7" providerId="ADAL" clId="{B6DB7A29-ABE6-4218-B5B7-A0FABAC330CA}" dt="2025-08-12T12:15:16.478" v="308"/>
          <ac:spMkLst>
            <pc:docMk/>
            <pc:sldMk cId="4289811690" sldId="259"/>
            <ac:spMk id="10" creationId="{F3060C83-F051-4F0E-ABAD-AA0DFC48B218}"/>
          </ac:spMkLst>
        </pc:spChg>
        <pc:spChg chg="add del">
          <ac:chgData name="Dace Šķirmante" userId="de97daeb-75ce-4daa-94f1-9c309883ade7" providerId="ADAL" clId="{B6DB7A29-ABE6-4218-B5B7-A0FABAC330CA}" dt="2025-08-12T12:15:16.478" v="308"/>
          <ac:spMkLst>
            <pc:docMk/>
            <pc:sldMk cId="4289811690" sldId="259"/>
            <ac:spMk id="12" creationId="{83C98ABE-055B-441F-B07E-44F97F083C39}"/>
          </ac:spMkLst>
        </pc:spChg>
        <pc:spChg chg="add del">
          <ac:chgData name="Dace Šķirmante" userId="de97daeb-75ce-4daa-94f1-9c309883ade7" providerId="ADAL" clId="{B6DB7A29-ABE6-4218-B5B7-A0FABAC330CA}" dt="2025-08-12T12:15:16.478" v="308"/>
          <ac:spMkLst>
            <pc:docMk/>
            <pc:sldMk cId="4289811690" sldId="259"/>
            <ac:spMk id="14" creationId="{29FDB030-9B49-4CED-8CCD-4D99382388AC}"/>
          </ac:spMkLst>
        </pc:spChg>
        <pc:spChg chg="add del">
          <ac:chgData name="Dace Šķirmante" userId="de97daeb-75ce-4daa-94f1-9c309883ade7" providerId="ADAL" clId="{B6DB7A29-ABE6-4218-B5B7-A0FABAC330CA}" dt="2025-08-12T12:15:16.478" v="308"/>
          <ac:spMkLst>
            <pc:docMk/>
            <pc:sldMk cId="4289811690" sldId="259"/>
            <ac:spMk id="16" creationId="{3783CA14-24A1-485C-8B30-D6A5D87987AD}"/>
          </ac:spMkLst>
        </pc:spChg>
        <pc:spChg chg="add del">
          <ac:chgData name="Dace Šķirmante" userId="de97daeb-75ce-4daa-94f1-9c309883ade7" providerId="ADAL" clId="{B6DB7A29-ABE6-4218-B5B7-A0FABAC330CA}" dt="2025-08-12T12:15:16.478" v="308"/>
          <ac:spMkLst>
            <pc:docMk/>
            <pc:sldMk cId="4289811690" sldId="259"/>
            <ac:spMk id="18" creationId="{9A97C86A-04D6-40F7-AE84-31AB43E6A846}"/>
          </ac:spMkLst>
        </pc:spChg>
        <pc:spChg chg="add del">
          <ac:chgData name="Dace Šķirmante" userId="de97daeb-75ce-4daa-94f1-9c309883ade7" providerId="ADAL" clId="{B6DB7A29-ABE6-4218-B5B7-A0FABAC330CA}" dt="2025-08-12T12:15:16.478" v="308"/>
          <ac:spMkLst>
            <pc:docMk/>
            <pc:sldMk cId="4289811690" sldId="259"/>
            <ac:spMk id="20" creationId="{FF9F2414-84E8-453E-B1F3-389FDE8192D9}"/>
          </ac:spMkLst>
        </pc:spChg>
        <pc:spChg chg="add del">
          <ac:chgData name="Dace Šķirmante" userId="de97daeb-75ce-4daa-94f1-9c309883ade7" providerId="ADAL" clId="{B6DB7A29-ABE6-4218-B5B7-A0FABAC330CA}" dt="2025-08-12T12:15:16.478" v="308"/>
          <ac:spMkLst>
            <pc:docMk/>
            <pc:sldMk cId="4289811690" sldId="259"/>
            <ac:spMk id="22" creationId="{3ECA69A1-7536-43AC-85EF-C7106179F5ED}"/>
          </ac:spMkLst>
        </pc:spChg>
        <pc:graphicFrameChg chg="add mod">
          <ac:chgData name="Dace Šķirmante" userId="de97daeb-75ce-4daa-94f1-9c309883ade7" providerId="ADAL" clId="{B6DB7A29-ABE6-4218-B5B7-A0FABAC330CA}" dt="2025-08-12T12:13:51.091" v="293"/>
          <ac:graphicFrameMkLst>
            <pc:docMk/>
            <pc:sldMk cId="4289811690" sldId="259"/>
            <ac:graphicFrameMk id="5" creationId="{4123762C-98B4-74A5-F6C3-ECC5419B4A1C}"/>
          </ac:graphicFrameMkLst>
        </pc:graphicFrameChg>
      </pc:sldChg>
      <pc:sldChg chg="addSp delSp modSp new mod ord setBg delDesignElem">
        <pc:chgData name="Dace Šķirmante" userId="de97daeb-75ce-4daa-94f1-9c309883ade7" providerId="ADAL" clId="{B6DB7A29-ABE6-4218-B5B7-A0FABAC330CA}" dt="2025-08-12T12:15:16.478" v="308"/>
        <pc:sldMkLst>
          <pc:docMk/>
          <pc:sldMk cId="697791299" sldId="260"/>
        </pc:sldMkLst>
        <pc:spChg chg="add del">
          <ac:chgData name="Dace Šķirmante" userId="de97daeb-75ce-4daa-94f1-9c309883ade7" providerId="ADAL" clId="{B6DB7A29-ABE6-4218-B5B7-A0FABAC330CA}" dt="2025-08-12T12:09:44.440" v="236" actId="26606"/>
          <ac:spMkLst>
            <pc:docMk/>
            <pc:sldMk cId="697791299" sldId="260"/>
            <ac:spMk id="9" creationId="{86FF76B9-219D-4469-AF87-0236D29032F1}"/>
          </ac:spMkLst>
        </pc:spChg>
        <pc:spChg chg="add del">
          <ac:chgData name="Dace Šķirmante" userId="de97daeb-75ce-4daa-94f1-9c309883ade7" providerId="ADAL" clId="{B6DB7A29-ABE6-4218-B5B7-A0FABAC330CA}" dt="2025-08-12T12:09:44.440" v="236" actId="26606"/>
          <ac:spMkLst>
            <pc:docMk/>
            <pc:sldMk cId="697791299" sldId="260"/>
            <ac:spMk id="15" creationId="{2E80C965-DB6D-4F81-9E9E-B027384D0BD6}"/>
          </ac:spMkLst>
        </pc:spChg>
        <pc:spChg chg="add del">
          <ac:chgData name="Dace Šķirmante" userId="de97daeb-75ce-4daa-94f1-9c309883ade7" providerId="ADAL" clId="{B6DB7A29-ABE6-4218-B5B7-A0FABAC330CA}" dt="2025-08-12T12:09:44.440" v="236" actId="26606"/>
          <ac:spMkLst>
            <pc:docMk/>
            <pc:sldMk cId="697791299" sldId="260"/>
            <ac:spMk id="17" creationId="{633C5E46-DAC5-4661-9C87-22B08E2A512F}"/>
          </ac:spMkLst>
        </pc:spChg>
        <pc:spChg chg="add del">
          <ac:chgData name="Dace Šķirmante" userId="de97daeb-75ce-4daa-94f1-9c309883ade7" providerId="ADAL" clId="{B6DB7A29-ABE6-4218-B5B7-A0FABAC330CA}" dt="2025-08-12T12:15:16.478" v="308"/>
          <ac:spMkLst>
            <pc:docMk/>
            <pc:sldMk cId="697791299" sldId="260"/>
            <ac:spMk id="19" creationId="{FF9F2414-84E8-453E-B1F3-389FDE8192D9}"/>
          </ac:spMkLst>
        </pc:spChg>
        <pc:spChg chg="add del">
          <ac:chgData name="Dace Šķirmante" userId="de97daeb-75ce-4daa-94f1-9c309883ade7" providerId="ADAL" clId="{B6DB7A29-ABE6-4218-B5B7-A0FABAC330CA}" dt="2025-08-12T12:15:16.478" v="308"/>
          <ac:spMkLst>
            <pc:docMk/>
            <pc:sldMk cId="697791299" sldId="260"/>
            <ac:spMk id="20" creationId="{F3060C83-F051-4F0E-ABAD-AA0DFC48B218}"/>
          </ac:spMkLst>
        </pc:spChg>
        <pc:spChg chg="add del">
          <ac:chgData name="Dace Šķirmante" userId="de97daeb-75ce-4daa-94f1-9c309883ade7" providerId="ADAL" clId="{B6DB7A29-ABE6-4218-B5B7-A0FABAC330CA}" dt="2025-08-12T12:15:16.478" v="308"/>
          <ac:spMkLst>
            <pc:docMk/>
            <pc:sldMk cId="697791299" sldId="260"/>
            <ac:spMk id="21" creationId="{3ECA69A1-7536-43AC-85EF-C7106179F5ED}"/>
          </ac:spMkLst>
        </pc:spChg>
        <pc:spChg chg="add del">
          <ac:chgData name="Dace Šķirmante" userId="de97daeb-75ce-4daa-94f1-9c309883ade7" providerId="ADAL" clId="{B6DB7A29-ABE6-4218-B5B7-A0FABAC330CA}" dt="2025-08-12T12:15:16.478" v="308"/>
          <ac:spMkLst>
            <pc:docMk/>
            <pc:sldMk cId="697791299" sldId="260"/>
            <ac:spMk id="22" creationId="{83C98ABE-055B-441F-B07E-44F97F083C39}"/>
          </ac:spMkLst>
        </pc:spChg>
        <pc:spChg chg="add del">
          <ac:chgData name="Dace Šķirmante" userId="de97daeb-75ce-4daa-94f1-9c309883ade7" providerId="ADAL" clId="{B6DB7A29-ABE6-4218-B5B7-A0FABAC330CA}" dt="2025-08-12T12:15:16.478" v="308"/>
          <ac:spMkLst>
            <pc:docMk/>
            <pc:sldMk cId="697791299" sldId="260"/>
            <ac:spMk id="23" creationId="{29FDB030-9B49-4CED-8CCD-4D99382388AC}"/>
          </ac:spMkLst>
        </pc:spChg>
        <pc:spChg chg="add del">
          <ac:chgData name="Dace Šķirmante" userId="de97daeb-75ce-4daa-94f1-9c309883ade7" providerId="ADAL" clId="{B6DB7A29-ABE6-4218-B5B7-A0FABAC330CA}" dt="2025-08-12T12:15:16.478" v="308"/>
          <ac:spMkLst>
            <pc:docMk/>
            <pc:sldMk cId="697791299" sldId="260"/>
            <ac:spMk id="24" creationId="{3783CA14-24A1-485C-8B30-D6A5D87987AD}"/>
          </ac:spMkLst>
        </pc:spChg>
        <pc:spChg chg="add del">
          <ac:chgData name="Dace Šķirmante" userId="de97daeb-75ce-4daa-94f1-9c309883ade7" providerId="ADAL" clId="{B6DB7A29-ABE6-4218-B5B7-A0FABAC330CA}" dt="2025-08-12T12:15:16.478" v="308"/>
          <ac:spMkLst>
            <pc:docMk/>
            <pc:sldMk cId="697791299" sldId="260"/>
            <ac:spMk id="25" creationId="{9A97C86A-04D6-40F7-AE84-31AB43E6A846}"/>
          </ac:spMkLst>
        </pc:spChg>
        <pc:grpChg chg="add del">
          <ac:chgData name="Dace Šķirmante" userId="de97daeb-75ce-4daa-94f1-9c309883ade7" providerId="ADAL" clId="{B6DB7A29-ABE6-4218-B5B7-A0FABAC330CA}" dt="2025-08-12T12:09:44.440" v="236" actId="26606"/>
          <ac:grpSpMkLst>
            <pc:docMk/>
            <pc:sldMk cId="697791299" sldId="260"/>
            <ac:grpSpMk id="11" creationId="{DB88BD78-87E1-424D-B479-C37D8E41B12E}"/>
          </ac:grpSpMkLst>
        </pc:grpChg>
        <pc:graphicFrameChg chg="add mod">
          <ac:chgData name="Dace Šķirmante" userId="de97daeb-75ce-4daa-94f1-9c309883ade7" providerId="ADAL" clId="{B6DB7A29-ABE6-4218-B5B7-A0FABAC330CA}" dt="2025-08-12T12:13:57.825" v="294"/>
          <ac:graphicFrameMkLst>
            <pc:docMk/>
            <pc:sldMk cId="697791299" sldId="260"/>
            <ac:graphicFrameMk id="4" creationId="{7E684602-17CA-8265-F74C-AEE7D778227C}"/>
          </ac:graphicFrameMkLst>
        </pc:graphicFrameChg>
      </pc:sldChg>
      <pc:sldChg chg="addSp delSp modSp new mod setBg delDesignElem">
        <pc:chgData name="Dace Šķirmante" userId="de97daeb-75ce-4daa-94f1-9c309883ade7" providerId="ADAL" clId="{B6DB7A29-ABE6-4218-B5B7-A0FABAC330CA}" dt="2025-08-12T12:15:16.478" v="308"/>
        <pc:sldMkLst>
          <pc:docMk/>
          <pc:sldMk cId="1486174940" sldId="261"/>
        </pc:sldMkLst>
        <pc:spChg chg="add del">
          <ac:chgData name="Dace Šķirmante" userId="de97daeb-75ce-4daa-94f1-9c309883ade7" providerId="ADAL" clId="{B6DB7A29-ABE6-4218-B5B7-A0FABAC330CA}" dt="2025-08-12T12:15:16.478" v="308"/>
          <ac:spMkLst>
            <pc:docMk/>
            <pc:sldMk cId="1486174940" sldId="261"/>
            <ac:spMk id="9" creationId="{F3060C83-F051-4F0E-ABAD-AA0DFC48B218}"/>
          </ac:spMkLst>
        </pc:spChg>
        <pc:spChg chg="add del">
          <ac:chgData name="Dace Šķirmante" userId="de97daeb-75ce-4daa-94f1-9c309883ade7" providerId="ADAL" clId="{B6DB7A29-ABE6-4218-B5B7-A0FABAC330CA}" dt="2025-08-12T12:15:16.478" v="308"/>
          <ac:spMkLst>
            <pc:docMk/>
            <pc:sldMk cId="1486174940" sldId="261"/>
            <ac:spMk id="11" creationId="{83C98ABE-055B-441F-B07E-44F97F083C39}"/>
          </ac:spMkLst>
        </pc:spChg>
        <pc:spChg chg="add del">
          <ac:chgData name="Dace Šķirmante" userId="de97daeb-75ce-4daa-94f1-9c309883ade7" providerId="ADAL" clId="{B6DB7A29-ABE6-4218-B5B7-A0FABAC330CA}" dt="2025-08-12T12:15:16.478" v="308"/>
          <ac:spMkLst>
            <pc:docMk/>
            <pc:sldMk cId="1486174940" sldId="261"/>
            <ac:spMk id="13" creationId="{29FDB030-9B49-4CED-8CCD-4D99382388AC}"/>
          </ac:spMkLst>
        </pc:spChg>
        <pc:spChg chg="add del">
          <ac:chgData name="Dace Šķirmante" userId="de97daeb-75ce-4daa-94f1-9c309883ade7" providerId="ADAL" clId="{B6DB7A29-ABE6-4218-B5B7-A0FABAC330CA}" dt="2025-08-12T12:15:16.478" v="308"/>
          <ac:spMkLst>
            <pc:docMk/>
            <pc:sldMk cId="1486174940" sldId="261"/>
            <ac:spMk id="15" creationId="{3783CA14-24A1-485C-8B30-D6A5D87987AD}"/>
          </ac:spMkLst>
        </pc:spChg>
        <pc:spChg chg="add del">
          <ac:chgData name="Dace Šķirmante" userId="de97daeb-75ce-4daa-94f1-9c309883ade7" providerId="ADAL" clId="{B6DB7A29-ABE6-4218-B5B7-A0FABAC330CA}" dt="2025-08-12T12:15:16.478" v="308"/>
          <ac:spMkLst>
            <pc:docMk/>
            <pc:sldMk cId="1486174940" sldId="261"/>
            <ac:spMk id="17" creationId="{9A97C86A-04D6-40F7-AE84-31AB43E6A846}"/>
          </ac:spMkLst>
        </pc:spChg>
        <pc:spChg chg="add del">
          <ac:chgData name="Dace Šķirmante" userId="de97daeb-75ce-4daa-94f1-9c309883ade7" providerId="ADAL" clId="{B6DB7A29-ABE6-4218-B5B7-A0FABAC330CA}" dt="2025-08-12T12:15:16.478" v="308"/>
          <ac:spMkLst>
            <pc:docMk/>
            <pc:sldMk cId="1486174940" sldId="261"/>
            <ac:spMk id="19" creationId="{FF9F2414-84E8-453E-B1F3-389FDE8192D9}"/>
          </ac:spMkLst>
        </pc:spChg>
        <pc:spChg chg="add del">
          <ac:chgData name="Dace Šķirmante" userId="de97daeb-75ce-4daa-94f1-9c309883ade7" providerId="ADAL" clId="{B6DB7A29-ABE6-4218-B5B7-A0FABAC330CA}" dt="2025-08-12T12:15:16.478" v="308"/>
          <ac:spMkLst>
            <pc:docMk/>
            <pc:sldMk cId="1486174940" sldId="261"/>
            <ac:spMk id="21" creationId="{3ECA69A1-7536-43AC-85EF-C7106179F5ED}"/>
          </ac:spMkLst>
        </pc:spChg>
        <pc:graphicFrameChg chg="add mod">
          <ac:chgData name="Dace Šķirmante" userId="de97daeb-75ce-4daa-94f1-9c309883ade7" providerId="ADAL" clId="{B6DB7A29-ABE6-4218-B5B7-A0FABAC330CA}" dt="2025-08-12T12:11:36.588" v="276"/>
          <ac:graphicFrameMkLst>
            <pc:docMk/>
            <pc:sldMk cId="1486174940" sldId="261"/>
            <ac:graphicFrameMk id="4" creationId="{926DC6E1-BB58-CCF0-7B19-77B2B45C4F24}"/>
          </ac:graphicFrameMkLst>
        </pc:graphicFrameChg>
      </pc:sldChg>
      <pc:sldChg chg="delSp modSp new mod">
        <pc:chgData name="Dace Šķirmante" userId="de97daeb-75ce-4daa-94f1-9c309883ade7" providerId="ADAL" clId="{B6DB7A29-ABE6-4218-B5B7-A0FABAC330CA}" dt="2025-08-12T12:15:56.677" v="310" actId="478"/>
        <pc:sldMkLst>
          <pc:docMk/>
          <pc:sldMk cId="3244807957" sldId="262"/>
        </pc:sldMkLst>
        <pc:spChg chg="del mod">
          <ac:chgData name="Dace Šķirmante" userId="de97daeb-75ce-4daa-94f1-9c309883ade7" providerId="ADAL" clId="{B6DB7A29-ABE6-4218-B5B7-A0FABAC330CA}" dt="2025-08-12T12:15:53.614" v="309" actId="478"/>
          <ac:spMkLst>
            <pc:docMk/>
            <pc:sldMk cId="3244807957" sldId="262"/>
            <ac:spMk id="2" creationId="{C94E835D-5BD0-BCD9-BC53-0041A46809B0}"/>
          </ac:spMkLst>
        </pc:spChg>
        <pc:spChg chg="del mod">
          <ac:chgData name="Dace Šķirmante" userId="de97daeb-75ce-4daa-94f1-9c309883ade7" providerId="ADAL" clId="{B6DB7A29-ABE6-4218-B5B7-A0FABAC330CA}" dt="2025-08-12T12:15:56.677" v="310" actId="478"/>
          <ac:spMkLst>
            <pc:docMk/>
            <pc:sldMk cId="3244807957" sldId="262"/>
            <ac:spMk id="3" creationId="{87649FAC-AB87-B0FC-33D0-43CEA5D30731}"/>
          </ac:spMkLst>
        </pc:spChg>
      </pc:sldChg>
      <pc:sldChg chg="new">
        <pc:chgData name="Dace Šķirmante" userId="de97daeb-75ce-4daa-94f1-9c309883ade7" providerId="ADAL" clId="{B6DB7A29-ABE6-4218-B5B7-A0FABAC330CA}" dt="2025-08-12T12:16:38.821" v="311" actId="680"/>
        <pc:sldMkLst>
          <pc:docMk/>
          <pc:sldMk cId="1634286049" sldId="263"/>
        </pc:sldMkLst>
      </pc:sldChg>
    </pc:docChg>
  </pc:docChgLst>
  <pc:docChgLst>
    <pc:chgData name="Dace Šķirmante" userId="de97daeb-75ce-4daa-94f1-9c309883ade7" providerId="ADAL" clId="{A4D490A0-7897-4D78-806B-7D6F65D71601}"/>
    <pc:docChg chg="undo redo custSel addSld delSld modSld">
      <pc:chgData name="Dace Šķirmante" userId="de97daeb-75ce-4daa-94f1-9c309883ade7" providerId="ADAL" clId="{A4D490A0-7897-4D78-806B-7D6F65D71601}" dt="2025-08-12T13:44:22.113" v="41" actId="1076"/>
      <pc:docMkLst>
        <pc:docMk/>
      </pc:docMkLst>
      <pc:sldChg chg="modSp mod">
        <pc:chgData name="Dace Šķirmante" userId="de97daeb-75ce-4daa-94f1-9c309883ade7" providerId="ADAL" clId="{A4D490A0-7897-4D78-806B-7D6F65D71601}" dt="2025-08-12T13:44:22.113" v="41" actId="1076"/>
        <pc:sldMkLst>
          <pc:docMk/>
          <pc:sldMk cId="3334330316" sldId="257"/>
        </pc:sldMkLst>
        <pc:spChg chg="mod">
          <ac:chgData name="Dace Šķirmante" userId="de97daeb-75ce-4daa-94f1-9c309883ade7" providerId="ADAL" clId="{A4D490A0-7897-4D78-806B-7D6F65D71601}" dt="2025-08-12T13:44:21.033" v="40" actId="1076"/>
          <ac:spMkLst>
            <pc:docMk/>
            <pc:sldMk cId="3334330316" sldId="257"/>
            <ac:spMk id="2" creationId="{DC54AB60-4B84-282E-0FA5-FF2D6D6C9B41}"/>
          </ac:spMkLst>
        </pc:spChg>
        <pc:graphicFrameChg chg="mod">
          <ac:chgData name="Dace Šķirmante" userId="de97daeb-75ce-4daa-94f1-9c309883ade7" providerId="ADAL" clId="{A4D490A0-7897-4D78-806B-7D6F65D71601}" dt="2025-08-12T13:44:22.113" v="41" actId="1076"/>
          <ac:graphicFrameMkLst>
            <pc:docMk/>
            <pc:sldMk cId="3334330316" sldId="257"/>
            <ac:graphicFrameMk id="5" creationId="{F560A699-5E6E-B8F8-B09C-5BAD1A561A25}"/>
          </ac:graphicFrameMkLst>
        </pc:graphicFrameChg>
      </pc:sldChg>
      <pc:sldChg chg="modSp mod">
        <pc:chgData name="Dace Šķirmante" userId="de97daeb-75ce-4daa-94f1-9c309883ade7" providerId="ADAL" clId="{A4D490A0-7897-4D78-806B-7D6F65D71601}" dt="2025-08-12T13:44:18.210" v="37" actId="27918"/>
        <pc:sldMkLst>
          <pc:docMk/>
          <pc:sldMk cId="1576866343" sldId="258"/>
        </pc:sldMkLst>
        <pc:graphicFrameChg chg="mod">
          <ac:chgData name="Dace Šķirmante" userId="de97daeb-75ce-4daa-94f1-9c309883ade7" providerId="ADAL" clId="{A4D490A0-7897-4D78-806B-7D6F65D71601}" dt="2025-08-12T12:56:15.268" v="1" actId="207"/>
          <ac:graphicFrameMkLst>
            <pc:docMk/>
            <pc:sldMk cId="1576866343" sldId="258"/>
            <ac:graphicFrameMk id="4" creationId="{B49D38BA-8A6F-8522-76C5-23606EA427F5}"/>
          </ac:graphicFrameMkLst>
        </pc:graphicFrameChg>
      </pc:sldChg>
      <pc:sldChg chg="mod">
        <pc:chgData name="Dace Šķirmante" userId="de97daeb-75ce-4daa-94f1-9c309883ade7" providerId="ADAL" clId="{A4D490A0-7897-4D78-806B-7D6F65D71601}" dt="2025-08-12T13:44:18.210" v="34" actId="27918"/>
        <pc:sldMkLst>
          <pc:docMk/>
          <pc:sldMk cId="4289811690" sldId="259"/>
        </pc:sldMkLst>
      </pc:sldChg>
      <pc:sldChg chg="mod">
        <pc:chgData name="Dace Šķirmante" userId="de97daeb-75ce-4daa-94f1-9c309883ade7" providerId="ADAL" clId="{A4D490A0-7897-4D78-806B-7D6F65D71601}" dt="2025-08-12T13:44:18.210" v="36" actId="27918"/>
        <pc:sldMkLst>
          <pc:docMk/>
          <pc:sldMk cId="697791299" sldId="260"/>
        </pc:sldMkLst>
      </pc:sldChg>
      <pc:sldChg chg="addSp delSp modSp mod">
        <pc:chgData name="Dace Šķirmante" userId="de97daeb-75ce-4daa-94f1-9c309883ade7" providerId="ADAL" clId="{A4D490A0-7897-4D78-806B-7D6F65D71601}" dt="2025-08-12T13:44:17.893" v="30" actId="26606"/>
        <pc:sldMkLst>
          <pc:docMk/>
          <pc:sldMk cId="1486174940" sldId="261"/>
        </pc:sldMkLst>
        <pc:spChg chg="add del">
          <ac:chgData name="Dace Šķirmante" userId="de97daeb-75ce-4daa-94f1-9c309883ade7" providerId="ADAL" clId="{A4D490A0-7897-4D78-806B-7D6F65D71601}" dt="2025-08-12T13:44:17.893" v="30" actId="26606"/>
          <ac:spMkLst>
            <pc:docMk/>
            <pc:sldMk cId="1486174940" sldId="261"/>
            <ac:spMk id="9" creationId="{F3060C83-F051-4F0E-ABAD-AA0DFC48B218}"/>
          </ac:spMkLst>
        </pc:spChg>
        <pc:spChg chg="add del">
          <ac:chgData name="Dace Šķirmante" userId="de97daeb-75ce-4daa-94f1-9c309883ade7" providerId="ADAL" clId="{A4D490A0-7897-4D78-806B-7D6F65D71601}" dt="2025-08-12T13:44:17.893" v="30" actId="26606"/>
          <ac:spMkLst>
            <pc:docMk/>
            <pc:sldMk cId="1486174940" sldId="261"/>
            <ac:spMk id="11" creationId="{83C98ABE-055B-441F-B07E-44F97F083C39}"/>
          </ac:spMkLst>
        </pc:spChg>
        <pc:spChg chg="add del">
          <ac:chgData name="Dace Šķirmante" userId="de97daeb-75ce-4daa-94f1-9c309883ade7" providerId="ADAL" clId="{A4D490A0-7897-4D78-806B-7D6F65D71601}" dt="2025-08-12T13:35:28.439" v="17" actId="26606"/>
          <ac:spMkLst>
            <pc:docMk/>
            <pc:sldMk cId="1486174940" sldId="261"/>
            <ac:spMk id="13" creationId="{29FDB030-9B49-4CED-8CCD-4D99382388AC}"/>
          </ac:spMkLst>
        </pc:spChg>
        <pc:spChg chg="add del">
          <ac:chgData name="Dace Šķirmante" userId="de97daeb-75ce-4daa-94f1-9c309883ade7" providerId="ADAL" clId="{A4D490A0-7897-4D78-806B-7D6F65D71601}" dt="2025-08-12T13:44:17.893" v="30" actId="26606"/>
          <ac:spMkLst>
            <pc:docMk/>
            <pc:sldMk cId="1486174940" sldId="261"/>
            <ac:spMk id="15" creationId="{3783CA14-24A1-485C-8B30-D6A5D87987AD}"/>
          </ac:spMkLst>
        </pc:spChg>
        <pc:spChg chg="add del">
          <ac:chgData name="Dace Šķirmante" userId="de97daeb-75ce-4daa-94f1-9c309883ade7" providerId="ADAL" clId="{A4D490A0-7897-4D78-806B-7D6F65D71601}" dt="2025-08-12T13:44:17.893" v="30" actId="26606"/>
          <ac:spMkLst>
            <pc:docMk/>
            <pc:sldMk cId="1486174940" sldId="261"/>
            <ac:spMk id="17" creationId="{9A97C86A-04D6-40F7-AE84-31AB43E6A846}"/>
          </ac:spMkLst>
        </pc:spChg>
        <pc:spChg chg="add del">
          <ac:chgData name="Dace Šķirmante" userId="de97daeb-75ce-4daa-94f1-9c309883ade7" providerId="ADAL" clId="{A4D490A0-7897-4D78-806B-7D6F65D71601}" dt="2025-08-12T13:35:28.439" v="17" actId="26606"/>
          <ac:spMkLst>
            <pc:docMk/>
            <pc:sldMk cId="1486174940" sldId="261"/>
            <ac:spMk id="19" creationId="{FF9F2414-84E8-453E-B1F3-389FDE8192D9}"/>
          </ac:spMkLst>
        </pc:spChg>
        <pc:spChg chg="add del">
          <ac:chgData name="Dace Šķirmante" userId="de97daeb-75ce-4daa-94f1-9c309883ade7" providerId="ADAL" clId="{A4D490A0-7897-4D78-806B-7D6F65D71601}" dt="2025-08-12T13:44:17.893" v="30" actId="26606"/>
          <ac:spMkLst>
            <pc:docMk/>
            <pc:sldMk cId="1486174940" sldId="261"/>
            <ac:spMk id="21" creationId="{3ECA69A1-7536-43AC-85EF-C7106179F5ED}"/>
          </ac:spMkLst>
        </pc:spChg>
        <pc:spChg chg="add del">
          <ac:chgData name="Dace Šķirmante" userId="de97daeb-75ce-4daa-94f1-9c309883ade7" providerId="ADAL" clId="{A4D490A0-7897-4D78-806B-7D6F65D71601}" dt="2025-08-12T13:44:17.893" v="30" actId="26606"/>
          <ac:spMkLst>
            <pc:docMk/>
            <pc:sldMk cId="1486174940" sldId="261"/>
            <ac:spMk id="23" creationId="{F3060C83-F051-4F0E-ABAD-AA0DFC48B218}"/>
          </ac:spMkLst>
        </pc:spChg>
        <pc:spChg chg="add del">
          <ac:chgData name="Dace Šķirmante" userId="de97daeb-75ce-4daa-94f1-9c309883ade7" providerId="ADAL" clId="{A4D490A0-7897-4D78-806B-7D6F65D71601}" dt="2025-08-12T13:44:17.893" v="30" actId="26606"/>
          <ac:spMkLst>
            <pc:docMk/>
            <pc:sldMk cId="1486174940" sldId="261"/>
            <ac:spMk id="24" creationId="{83C98ABE-055B-441F-B07E-44F97F083C39}"/>
          </ac:spMkLst>
        </pc:spChg>
        <pc:spChg chg="add del">
          <ac:chgData name="Dace Šķirmante" userId="de97daeb-75ce-4daa-94f1-9c309883ade7" providerId="ADAL" clId="{A4D490A0-7897-4D78-806B-7D6F65D71601}" dt="2025-08-12T13:44:17.893" v="30" actId="26606"/>
          <ac:spMkLst>
            <pc:docMk/>
            <pc:sldMk cId="1486174940" sldId="261"/>
            <ac:spMk id="25" creationId="{3783CA14-24A1-485C-8B30-D6A5D87987AD}"/>
          </ac:spMkLst>
        </pc:spChg>
        <pc:spChg chg="add del">
          <ac:chgData name="Dace Šķirmante" userId="de97daeb-75ce-4daa-94f1-9c309883ade7" providerId="ADAL" clId="{A4D490A0-7897-4D78-806B-7D6F65D71601}" dt="2025-08-12T13:35:28.439" v="17" actId="26606"/>
          <ac:spMkLst>
            <pc:docMk/>
            <pc:sldMk cId="1486174940" sldId="261"/>
            <ac:spMk id="26" creationId="{86FF76B9-219D-4469-AF87-0236D29032F1}"/>
          </ac:spMkLst>
        </pc:spChg>
        <pc:spChg chg="add del">
          <ac:chgData name="Dace Šķirmante" userId="de97daeb-75ce-4daa-94f1-9c309883ade7" providerId="ADAL" clId="{A4D490A0-7897-4D78-806B-7D6F65D71601}" dt="2025-08-12T13:44:17.893" v="30" actId="26606"/>
          <ac:spMkLst>
            <pc:docMk/>
            <pc:sldMk cId="1486174940" sldId="261"/>
            <ac:spMk id="30" creationId="{29FDB030-9B49-4CED-8CCD-4D99382388AC}"/>
          </ac:spMkLst>
        </pc:spChg>
        <pc:spChg chg="add del">
          <ac:chgData name="Dace Šķirmante" userId="de97daeb-75ce-4daa-94f1-9c309883ade7" providerId="ADAL" clId="{A4D490A0-7897-4D78-806B-7D6F65D71601}" dt="2025-08-12T13:35:28.439" v="17" actId="26606"/>
          <ac:spMkLst>
            <pc:docMk/>
            <pc:sldMk cId="1486174940" sldId="261"/>
            <ac:spMk id="32" creationId="{2E80C965-DB6D-4F81-9E9E-B027384D0BD6}"/>
          </ac:spMkLst>
        </pc:spChg>
        <pc:spChg chg="add del">
          <ac:chgData name="Dace Šķirmante" userId="de97daeb-75ce-4daa-94f1-9c309883ade7" providerId="ADAL" clId="{A4D490A0-7897-4D78-806B-7D6F65D71601}" dt="2025-08-12T13:35:28.439" v="17" actId="26606"/>
          <ac:spMkLst>
            <pc:docMk/>
            <pc:sldMk cId="1486174940" sldId="261"/>
            <ac:spMk id="34" creationId="{633C5E46-DAC5-4661-9C87-22B08E2A512F}"/>
          </ac:spMkLst>
        </pc:spChg>
        <pc:spChg chg="add del">
          <ac:chgData name="Dace Šķirmante" userId="de97daeb-75ce-4daa-94f1-9c309883ade7" providerId="ADAL" clId="{A4D490A0-7897-4D78-806B-7D6F65D71601}" dt="2025-08-12T13:44:17.893" v="30" actId="26606"/>
          <ac:spMkLst>
            <pc:docMk/>
            <pc:sldMk cId="1486174940" sldId="261"/>
            <ac:spMk id="38" creationId="{3ECA69A1-7536-43AC-85EF-C7106179F5ED}"/>
          </ac:spMkLst>
        </pc:spChg>
      </pc:sldChg>
      <pc:sldChg chg="addSp delSp modSp mod setBg">
        <pc:chgData name="Dace Šķirmante" userId="de97daeb-75ce-4daa-94f1-9c309883ade7" providerId="ADAL" clId="{A4D490A0-7897-4D78-806B-7D6F65D71601}" dt="2025-08-12T13:34:01.767" v="10" actId="26606"/>
        <pc:sldMkLst>
          <pc:docMk/>
          <pc:sldMk cId="718378050" sldId="264"/>
        </pc:sldMkLst>
        <pc:spChg chg="mod">
          <ac:chgData name="Dace Šķirmante" userId="de97daeb-75ce-4daa-94f1-9c309883ade7" providerId="ADAL" clId="{A4D490A0-7897-4D78-806B-7D6F65D71601}" dt="2025-08-12T13:34:01.767" v="10" actId="26606"/>
          <ac:spMkLst>
            <pc:docMk/>
            <pc:sldMk cId="718378050" sldId="264"/>
            <ac:spMk id="2" creationId="{6E67C67F-A0F2-BD34-38B7-2DE502E206FD}"/>
          </ac:spMkLst>
        </pc:spChg>
        <pc:spChg chg="add del">
          <ac:chgData name="Dace Šķirmante" userId="de97daeb-75ce-4daa-94f1-9c309883ade7" providerId="ADAL" clId="{A4D490A0-7897-4D78-806B-7D6F65D71601}" dt="2025-08-12T13:34:01.767" v="10" actId="26606"/>
          <ac:spMkLst>
            <pc:docMk/>
            <pc:sldMk cId="718378050" sldId="264"/>
            <ac:spMk id="3" creationId="{B2B3B3E0-8A6C-6F02-20AD-075B514E8E45}"/>
          </ac:spMkLst>
        </pc:spChg>
        <pc:spChg chg="add del">
          <ac:chgData name="Dace Šķirmante" userId="de97daeb-75ce-4daa-94f1-9c309883ade7" providerId="ADAL" clId="{A4D490A0-7897-4D78-806B-7D6F65D71601}" dt="2025-08-12T13:34:01.767" v="10" actId="26606"/>
          <ac:spMkLst>
            <pc:docMk/>
            <pc:sldMk cId="718378050" sldId="264"/>
            <ac:spMk id="9" creationId="{56E9B3E6-E277-4D68-BA48-9CB43FFBD6E2}"/>
          </ac:spMkLst>
        </pc:spChg>
        <pc:spChg chg="add del">
          <ac:chgData name="Dace Šķirmante" userId="de97daeb-75ce-4daa-94f1-9c309883ade7" providerId="ADAL" clId="{A4D490A0-7897-4D78-806B-7D6F65D71601}" dt="2025-08-12T13:34:01.767" v="10" actId="26606"/>
          <ac:spMkLst>
            <pc:docMk/>
            <pc:sldMk cId="718378050" sldId="264"/>
            <ac:spMk id="16" creationId="{D5B0017B-2ECA-49AF-B397-DC140825DF8D}"/>
          </ac:spMkLst>
        </pc:spChg>
        <pc:grpChg chg="add del">
          <ac:chgData name="Dace Šķirmante" userId="de97daeb-75ce-4daa-94f1-9c309883ade7" providerId="ADAL" clId="{A4D490A0-7897-4D78-806B-7D6F65D71601}" dt="2025-08-12T13:34:01.767" v="10" actId="26606"/>
          <ac:grpSpMkLst>
            <pc:docMk/>
            <pc:sldMk cId="718378050" sldId="264"/>
            <ac:grpSpMk id="11" creationId="{AE1C45F0-260A-458C-96ED-C1F6D2151219}"/>
          </ac:grpSpMkLst>
        </pc:grpChg>
        <pc:graphicFrameChg chg="add del">
          <ac:chgData name="Dace Šķirmante" userId="de97daeb-75ce-4daa-94f1-9c309883ade7" providerId="ADAL" clId="{A4D490A0-7897-4D78-806B-7D6F65D71601}" dt="2025-08-12T13:34:01.767" v="10" actId="26606"/>
          <ac:graphicFrameMkLst>
            <pc:docMk/>
            <pc:sldMk cId="718378050" sldId="264"/>
            <ac:graphicFrameMk id="5" creationId="{3C9A880B-855A-EC16-66D4-D58D61AE390D}"/>
          </ac:graphicFrameMkLst>
        </pc:graphicFrameChg>
        <pc:cxnChg chg="add del">
          <ac:chgData name="Dace Šķirmante" userId="de97daeb-75ce-4daa-94f1-9c309883ade7" providerId="ADAL" clId="{A4D490A0-7897-4D78-806B-7D6F65D71601}" dt="2025-08-12T13:34:01.767" v="10" actId="26606"/>
          <ac:cxnSpMkLst>
            <pc:docMk/>
            <pc:sldMk cId="718378050" sldId="264"/>
            <ac:cxnSpMk id="18" creationId="{6CF1BAF6-AD41-4082-B212-8A1F9A2E8779}"/>
          </ac:cxnSpMkLst>
        </pc:cxnChg>
      </pc:sldChg>
      <pc:sldChg chg="addSp delSp modSp mod setBg setClrOvrMap">
        <pc:chgData name="Dace Šķirmante" userId="de97daeb-75ce-4daa-94f1-9c309883ade7" providerId="ADAL" clId="{A4D490A0-7897-4D78-806B-7D6F65D71601}" dt="2025-08-12T13:44:17.232" v="25" actId="26606"/>
        <pc:sldMkLst>
          <pc:docMk/>
          <pc:sldMk cId="3223886368" sldId="265"/>
        </pc:sldMkLst>
        <pc:spChg chg="mod">
          <ac:chgData name="Dace Šķirmante" userId="de97daeb-75ce-4daa-94f1-9c309883ade7" providerId="ADAL" clId="{A4D490A0-7897-4D78-806B-7D6F65D71601}" dt="2025-08-12T13:44:17.232" v="25" actId="26606"/>
          <ac:spMkLst>
            <pc:docMk/>
            <pc:sldMk cId="3223886368" sldId="265"/>
            <ac:spMk id="2" creationId="{AF460F71-BA17-6F8F-E315-CC18E847E584}"/>
          </ac:spMkLst>
        </pc:spChg>
        <pc:spChg chg="mod">
          <ac:chgData name="Dace Šķirmante" userId="de97daeb-75ce-4daa-94f1-9c309883ade7" providerId="ADAL" clId="{A4D490A0-7897-4D78-806B-7D6F65D71601}" dt="2025-08-12T13:44:17.232" v="25" actId="26606"/>
          <ac:spMkLst>
            <pc:docMk/>
            <pc:sldMk cId="3223886368" sldId="265"/>
            <ac:spMk id="3" creationId="{38FADFC1-C9F8-2A1B-8DA7-582E920991C6}"/>
          </ac:spMkLst>
        </pc:spChg>
        <pc:spChg chg="mod">
          <ac:chgData name="Dace Šķirmante" userId="de97daeb-75ce-4daa-94f1-9c309883ade7" providerId="ADAL" clId="{A4D490A0-7897-4D78-806B-7D6F65D71601}" dt="2025-08-12T13:44:17.232" v="25" actId="26606"/>
          <ac:spMkLst>
            <pc:docMk/>
            <pc:sldMk cId="3223886368" sldId="265"/>
            <ac:spMk id="4" creationId="{CDF7ED19-8933-931E-CE80-D5A6F30A1902}"/>
          </ac:spMkLst>
        </pc:spChg>
        <pc:spChg chg="add del">
          <ac:chgData name="Dace Šķirmante" userId="de97daeb-75ce-4daa-94f1-9c309883ade7" providerId="ADAL" clId="{A4D490A0-7897-4D78-806B-7D6F65D71601}" dt="2025-08-12T13:43:52.966" v="23" actId="26606"/>
          <ac:spMkLst>
            <pc:docMk/>
            <pc:sldMk cId="3223886368" sldId="265"/>
            <ac:spMk id="6" creationId="{1E214AA7-F028-4A0D-8698-61AEC754D1BC}"/>
          </ac:spMkLst>
        </pc:spChg>
        <pc:spChg chg="add del">
          <ac:chgData name="Dace Šķirmante" userId="de97daeb-75ce-4daa-94f1-9c309883ade7" providerId="ADAL" clId="{A4D490A0-7897-4D78-806B-7D6F65D71601}" dt="2025-08-12T13:44:17.232" v="25" actId="26606"/>
          <ac:spMkLst>
            <pc:docMk/>
            <pc:sldMk cId="3223886368" sldId="265"/>
            <ac:spMk id="8" creationId="{1E214AA7-F028-4A0D-8698-61AEC754D1BC}"/>
          </ac:spMkLst>
        </pc:spChg>
        <pc:spChg chg="add del">
          <ac:chgData name="Dace Šķirmante" userId="de97daeb-75ce-4daa-94f1-9c309883ade7" providerId="ADAL" clId="{A4D490A0-7897-4D78-806B-7D6F65D71601}" dt="2025-08-12T13:34:02.497" v="11" actId="26606"/>
          <ac:spMkLst>
            <pc:docMk/>
            <pc:sldMk cId="3223886368" sldId="265"/>
            <ac:spMk id="9" creationId="{4C608BEB-860E-4094-8511-78603564A75E}"/>
          </ac:spMkLst>
        </pc:spChg>
        <pc:spChg chg="add del">
          <ac:chgData name="Dace Šķirmante" userId="de97daeb-75ce-4daa-94f1-9c309883ade7" providerId="ADAL" clId="{A4D490A0-7897-4D78-806B-7D6F65D71601}" dt="2025-08-12T13:34:01.211" v="9" actId="26606"/>
          <ac:spMkLst>
            <pc:docMk/>
            <pc:sldMk cId="3223886368" sldId="265"/>
            <ac:spMk id="16" creationId="{8CA06CD6-90CA-4C45-856C-6771339E1E22}"/>
          </ac:spMkLst>
        </pc:spChg>
        <pc:cxnChg chg="add del">
          <ac:chgData name="Dace Šķirmante" userId="de97daeb-75ce-4daa-94f1-9c309883ade7" providerId="ADAL" clId="{A4D490A0-7897-4D78-806B-7D6F65D71601}" dt="2025-08-12T13:43:52.966" v="23" actId="26606"/>
          <ac:cxnSpMkLst>
            <pc:docMk/>
            <pc:sldMk cId="3223886368" sldId="265"/>
            <ac:cxnSpMk id="7" creationId="{D6206FDC-2777-4D7F-AF9C-73413DA664C9}"/>
          </ac:cxnSpMkLst>
        </pc:cxnChg>
        <pc:cxnChg chg="add del">
          <ac:chgData name="Dace Šķirmante" userId="de97daeb-75ce-4daa-94f1-9c309883ade7" providerId="ADAL" clId="{A4D490A0-7897-4D78-806B-7D6F65D71601}" dt="2025-08-12T13:44:17.232" v="25" actId="26606"/>
          <ac:cxnSpMkLst>
            <pc:docMk/>
            <pc:sldMk cId="3223886368" sldId="265"/>
            <ac:cxnSpMk id="10" creationId="{D6206FDC-2777-4D7F-AF9C-73413DA664C9}"/>
          </ac:cxnSpMkLst>
        </pc:cxnChg>
        <pc:cxnChg chg="add del">
          <ac:chgData name="Dace Šķirmante" userId="de97daeb-75ce-4daa-94f1-9c309883ade7" providerId="ADAL" clId="{A4D490A0-7897-4D78-806B-7D6F65D71601}" dt="2025-08-12T13:34:02.497" v="11" actId="26606"/>
          <ac:cxnSpMkLst>
            <pc:docMk/>
            <pc:sldMk cId="3223886368" sldId="265"/>
            <ac:cxnSpMk id="11" creationId="{1F16A8D4-FE87-4604-88B2-394B5D1EB437}"/>
          </ac:cxnSpMkLst>
        </pc:cxnChg>
        <pc:cxnChg chg="add del">
          <ac:chgData name="Dace Šķirmante" userId="de97daeb-75ce-4daa-94f1-9c309883ade7" providerId="ADAL" clId="{A4D490A0-7897-4D78-806B-7D6F65D71601}" dt="2025-08-12T13:34:01.211" v="9" actId="26606"/>
          <ac:cxnSpMkLst>
            <pc:docMk/>
            <pc:sldMk cId="3223886368" sldId="265"/>
            <ac:cxnSpMk id="18" creationId="{5021601D-2758-4B15-A31C-FDA184C51B3A}"/>
          </ac:cxnSpMkLst>
        </pc:cxnChg>
      </pc:sldChg>
      <pc:sldChg chg="addSp modSp add del mod">
        <pc:chgData name="Dace Šķirmante" userId="de97daeb-75ce-4daa-94f1-9c309883ade7" providerId="ADAL" clId="{A4D490A0-7897-4D78-806B-7D6F65D71601}" dt="2025-08-12T13:44:17.752" v="29" actId="2890"/>
        <pc:sldMkLst>
          <pc:docMk/>
          <pc:sldMk cId="31464385" sldId="267"/>
        </pc:sldMkLst>
        <pc:spChg chg="add mod">
          <ac:chgData name="Dace Šķirmante" userId="de97daeb-75ce-4daa-94f1-9c309883ade7" providerId="ADAL" clId="{A4D490A0-7897-4D78-806B-7D6F65D71601}" dt="2025-08-12T13:44:17.401" v="27"/>
          <ac:spMkLst>
            <pc:docMk/>
            <pc:sldMk cId="31464385" sldId="267"/>
            <ac:spMk id="2" creationId="{E27E9238-1ABC-81BA-1579-FA3C82D54470}"/>
          </ac:spMkLst>
        </pc:spChg>
        <pc:spChg chg="add mod">
          <ac:chgData name="Dace Šķirmante" userId="de97daeb-75ce-4daa-94f1-9c309883ade7" providerId="ADAL" clId="{A4D490A0-7897-4D78-806B-7D6F65D71601}" dt="2025-08-12T13:44:17.401" v="27"/>
          <ac:spMkLst>
            <pc:docMk/>
            <pc:sldMk cId="31464385" sldId="267"/>
            <ac:spMk id="3" creationId="{A27D2A8E-E557-B33D-1A1C-D2F2282BB22D}"/>
          </ac:spMkLst>
        </pc:spChg>
        <pc:spChg chg="add mod">
          <ac:chgData name="Dace Šķirmante" userId="de97daeb-75ce-4daa-94f1-9c309883ade7" providerId="ADAL" clId="{A4D490A0-7897-4D78-806B-7D6F65D71601}" dt="2025-08-12T13:44:17.401" v="27"/>
          <ac:spMkLst>
            <pc:docMk/>
            <pc:sldMk cId="31464385" sldId="267"/>
            <ac:spMk id="5" creationId="{853A17BC-4CCA-3B48-5937-393C5C42C638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chartUserShapes" Target="../drawings/drawing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lv-LV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lang="en-US"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lv-LV" sz="2800">
                <a:solidFill>
                  <a:schemeClr val="tx1"/>
                </a:solidFill>
                <a:latin typeface="+mj-lt"/>
              </a:rPr>
              <a:t>IZM mērķdotācija pedagogu atalgojumam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lang="en-US"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lv-LV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Lapa1!$B$1</c:f>
              <c:strCache>
                <c:ptCount val="1"/>
                <c:pt idx="0">
                  <c:v>IZM mērķdotācija pedagogu atalgojumam</c:v>
                </c:pt>
              </c:strCache>
            </c:strRef>
          </c:tx>
          <c:dPt>
            <c:idx val="0"/>
            <c:bubble3D val="0"/>
            <c:explosion val="6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2-4ADC-4057-9D20-48D5C50659B6}"/>
              </c:ext>
            </c:extLst>
          </c:dPt>
          <c:dPt>
            <c:idx val="1"/>
            <c:bubble3D val="0"/>
            <c:explosion val="11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4ADC-4057-9D20-48D5C50659B6}"/>
              </c:ext>
            </c:extLst>
          </c:dPt>
          <c:dLbls>
            <c:dLbl>
              <c:idx val="0"/>
              <c:layout>
                <c:manualLayout>
                  <c:x val="-9.2011134350393695E-2"/>
                  <c:y val="0.13508654434753048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lang="en-US" sz="1197" b="0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lv-LV"/>
                </a:p>
              </c:txPr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4ADC-4057-9D20-48D5C50659B6}"/>
                </c:ext>
              </c:extLst>
            </c:dLbl>
            <c:dLbl>
              <c:idx val="1"/>
              <c:layout>
                <c:manualLayout>
                  <c:x val="0.15836135242097571"/>
                  <c:y val="-0.23840127516013546"/>
                </c:manualLayout>
              </c:layout>
              <c:tx>
                <c:rich>
                  <a:bodyPr rot="0" spcFirstLastPara="1" vertOverflow="ellipsis" vert="horz" wrap="square" anchor="ctr" anchorCtr="1"/>
                  <a:lstStyle/>
                  <a:p>
                    <a:pPr>
                      <a:defRPr lang="en-US" sz="1197" b="0" i="0" u="none" strike="noStrike" kern="1200" baseline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A4788D3A-CDA8-4AFA-991F-0E3EA39DDCFA}" type="CATEGORYNAME">
                      <a:rPr lang="en-US" smtClean="0">
                        <a:solidFill>
                          <a:schemeClr val="bg1"/>
                        </a:solidFill>
                      </a:rPr>
                      <a:pPr>
                        <a:defRPr>
                          <a:solidFill>
                            <a:schemeClr val="bg1"/>
                          </a:solidFill>
                        </a:defRPr>
                      </a:pPr>
                      <a:t>[KATEGORIJAS NOSAUKUMS]</a:t>
                    </a:fld>
                    <a:endParaRPr lang="en-US">
                      <a:solidFill>
                        <a:schemeClr val="bg1"/>
                      </a:solidFill>
                    </a:endParaRPr>
                  </a:p>
                  <a:p>
                    <a:pPr>
                      <a:defRPr>
                        <a:solidFill>
                          <a:schemeClr val="bg1"/>
                        </a:solidFill>
                      </a:defRPr>
                    </a:pPr>
                    <a:endParaRPr lang="lv-LV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lang="en-US" sz="1197" b="0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4ADC-4057-9D20-48D5C50659B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lang="en-US"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v-LV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Lapa1!$A$2:$A$3</c:f>
              <c:strCache>
                <c:ptCount val="2"/>
                <c:pt idx="0">
                  <c:v>KPAC</c:v>
                </c:pt>
                <c:pt idx="1">
                  <c:v>Visas skolas
+ 5-6 gadīgie</c:v>
                </c:pt>
              </c:strCache>
            </c:strRef>
          </c:cat>
          <c:val>
            <c:numRef>
              <c:f>Lapa1!$B$2:$B$3</c:f>
              <c:numCache>
                <c:formatCode>General</c:formatCode>
                <c:ptCount val="2"/>
                <c:pt idx="0">
                  <c:v>20</c:v>
                </c:pt>
                <c:pt idx="1">
                  <c:v>80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ADC-4057-9D20-48D5C50659B6}"/>
            </c:ext>
          </c:extLst>
        </c:ser>
        <c:dLbls>
          <c:showLegendKey val="0"/>
          <c:showVal val="0"/>
          <c:showCatName val="1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lang="en-US"/>
      </a:pPr>
      <a:endParaRPr lang="lv-LV"/>
    </a:p>
  </c:txPr>
  <c:externalData r:id="rId3">
    <c:autoUpdate val="0"/>
  </c:externalData>
  <c:userShapes r:id="rId4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lv-LV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800" b="0" i="0" u="none" strike="noStrike" kern="1200" spc="0" baseline="0">
              <a:solidFill>
                <a:schemeClr val="tx1"/>
              </a:solidFill>
              <a:latin typeface="+mj-lt"/>
              <a:ea typeface="+mn-ea"/>
              <a:cs typeface="+mn-cs"/>
            </a:defRPr>
          </a:pPr>
          <a:endParaRPr lang="lv-LV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Lapa1!$B$1</c:f>
              <c:strCache>
                <c:ptCount val="1"/>
                <c:pt idx="0">
                  <c:v>Rezerves fonds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2-8EE7-463C-A91B-48761EE9BEE8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8EE7-463C-A91B-48761EE9BEE8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97" b="0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lv-LV"/>
                </a:p>
              </c:txPr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2-8EE7-463C-A91B-48761EE9BEE8}"/>
                </c:ext>
              </c:extLst>
            </c:dLbl>
            <c:dLbl>
              <c:idx val="1"/>
              <c:layout>
                <c:manualLayout>
                  <c:x val="-2.4998106384683961E-2"/>
                  <c:y val="-0.2560524782963402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Tiek izmantoti</a:t>
                    </a:r>
                  </a:p>
                </c:rich>
              </c:tx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1-8EE7-463C-A91B-48761EE9BEE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lv-LV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Lapa1!$A$2:$A$3</c:f>
              <c:strCache>
                <c:ptCount val="2"/>
                <c:pt idx="0">
                  <c:v>2 % rezerves fonds</c:v>
                </c:pt>
                <c:pt idx="1">
                  <c:v>tiek izmantoti</c:v>
                </c:pt>
              </c:strCache>
            </c:strRef>
          </c:cat>
          <c:val>
            <c:numRef>
              <c:f>Lapa1!$B$2:$B$3</c:f>
              <c:numCache>
                <c:formatCode>General</c:formatCode>
                <c:ptCount val="2"/>
                <c:pt idx="0">
                  <c:v>2</c:v>
                </c:pt>
                <c:pt idx="1">
                  <c:v>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EE7-463C-A91B-48761EE9BEE8}"/>
            </c:ext>
          </c:extLst>
        </c:ser>
        <c:dLbls>
          <c:showLegendKey val="0"/>
          <c:showVal val="0"/>
          <c:showCatName val="1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lv-LV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lv-LV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800" b="0" i="0" u="none" strike="noStrike" kern="1200" spc="0" baseline="0">
              <a:solidFill>
                <a:schemeClr val="tx1"/>
              </a:solidFill>
              <a:latin typeface="+mj-lt"/>
              <a:ea typeface="+mn-ea"/>
              <a:cs typeface="+mn-cs"/>
            </a:defRPr>
          </a:pPr>
          <a:endParaRPr lang="lv-LV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Lapa1!$B$1</c:f>
              <c:strCache>
                <c:ptCount val="1"/>
                <c:pt idx="0">
                  <c:v>Pedagogu atalgojuma fonds</c:v>
                </c:pt>
              </c:strCache>
            </c:strRef>
          </c:tx>
          <c:dPt>
            <c:idx val="0"/>
            <c:bubble3D val="0"/>
            <c:explosion val="9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2-D988-40E4-AD5B-41C63A79E43D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D988-40E4-AD5B-41C63A79E43D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D988-40E4-AD5B-41C63A79E43D}"/>
              </c:ext>
            </c:extLst>
          </c:dPt>
          <c:dLbls>
            <c:dLbl>
              <c:idx val="0"/>
              <c:layout>
                <c:manualLayout>
                  <c:x val="-4.658380792926884E-2"/>
                  <c:y val="0.1474529555838964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0">
                  <a:noAutofit/>
                </a:bodyPr>
                <a:lstStyle/>
                <a:p>
                  <a:pPr algn="l">
                    <a:defRPr sz="1197" b="0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lv-LV"/>
                </a:p>
              </c:txPr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9.2167530210271062E-2"/>
                      <c:h val="0.13022680582617507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2-D988-40E4-AD5B-41C63A79E43D}"/>
                </c:ext>
              </c:extLst>
            </c:dLbl>
            <c:dLbl>
              <c:idx val="1"/>
              <c:layout>
                <c:manualLayout>
                  <c:x val="-5.8134769656598133E-2"/>
                  <c:y val="-0.30192988234745061"/>
                </c:manualLayout>
              </c:layout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D988-40E4-AD5B-41C63A79E43D}"/>
                </c:ext>
              </c:extLst>
            </c:dLbl>
            <c:dLbl>
              <c:idx val="2"/>
              <c:layout>
                <c:manualLayout>
                  <c:x val="7.3149809455531956E-2"/>
                  <c:y val="0.15263257563858976"/>
                </c:manualLayout>
              </c:layout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D988-40E4-AD5B-41C63A79E43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lv-LV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Lapa1!$A$2:$A$4</c:f>
              <c:strCache>
                <c:ptCount val="3"/>
                <c:pt idx="0">
                  <c:v>Vismaz 9 % 
atbalsta
personālam</c:v>
                </c:pt>
                <c:pt idx="1">
                  <c:v>Pedagogu atalgojums māc. procesa nodrošināšanai</c:v>
                </c:pt>
                <c:pt idx="2">
                  <c:v>Administrācija 
līdz 14%</c:v>
                </c:pt>
              </c:strCache>
            </c:strRef>
          </c:cat>
          <c:val>
            <c:numRef>
              <c:f>Lapa1!$B$2:$B$4</c:f>
              <c:numCache>
                <c:formatCode>General</c:formatCode>
                <c:ptCount val="3"/>
                <c:pt idx="0">
                  <c:v>9</c:v>
                </c:pt>
                <c:pt idx="1">
                  <c:v>77</c:v>
                </c:pt>
                <c:pt idx="2">
                  <c:v>14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988-40E4-AD5B-41C63A79E43D}"/>
            </c:ext>
          </c:extLst>
        </c:ser>
        <c:dLbls>
          <c:showLegendKey val="0"/>
          <c:showVal val="0"/>
          <c:showCatName val="1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lv-LV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lv-LV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800" b="0" i="0" u="none" strike="noStrike" kern="1200" spc="0" baseline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pPr>
            <a:r>
              <a:rPr lang="lv-LV" sz="2800">
                <a:solidFill>
                  <a:schemeClr val="tx1"/>
                </a:solidFill>
                <a:latin typeface="+mj-lt"/>
              </a:rPr>
              <a:t>KPAC pedagogu atalgojuma fonds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800" b="0" i="0" u="none" strike="noStrike" kern="1200" spc="0" baseline="0">
              <a:solidFill>
                <a:schemeClr val="tx1"/>
              </a:solidFill>
              <a:latin typeface="+mj-lt"/>
              <a:ea typeface="+mn-ea"/>
              <a:cs typeface="+mn-cs"/>
            </a:defRPr>
          </a:pPr>
          <a:endParaRPr lang="lv-LV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Lapa1!$B$1</c:f>
              <c:strCache>
                <c:ptCount val="1"/>
                <c:pt idx="0">
                  <c:v>KPAC pedagogu atalgojuma fonds</c:v>
                </c:pt>
              </c:strCache>
            </c:strRef>
          </c:tx>
          <c:dPt>
            <c:idx val="0"/>
            <c:bubble3D val="0"/>
            <c:explosion val="3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A767-480C-B828-75816E9BF641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A767-480C-B828-75816E9BF641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2-A767-480C-B828-75816E9BF641}"/>
              </c:ext>
            </c:extLst>
          </c:dPt>
          <c:dLbls>
            <c:dLbl>
              <c:idx val="0"/>
              <c:layout>
                <c:manualLayout>
                  <c:x val="-0.10442674074599824"/>
                  <c:y val="0.18195030932146725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197" b="0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lv-LV"/>
                </a:p>
              </c:txPr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3125000802379369"/>
                      <c:h val="9.2576015537424172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A767-480C-B828-75816E9BF641}"/>
                </c:ext>
              </c:extLst>
            </c:dLbl>
            <c:dLbl>
              <c:idx val="1"/>
              <c:layout>
                <c:manualLayout>
                  <c:x val="9.4531249999999997E-2"/>
                  <c:y val="-0.2390624852938924"/>
                </c:manualLayout>
              </c:layout>
              <c:tx>
                <c:rich>
                  <a:bodyPr/>
                  <a:lstStyle/>
                  <a:p>
                    <a:fld id="{9BC9B1D2-0E92-463B-8828-BCDDFF9D3A58}" type="CATEGORYNAME">
                      <a:rPr lang="en-US">
                        <a:latin typeface="Abadi" panose="020B0604020104020204" pitchFamily="34" charset="0"/>
                      </a:rPr>
                      <a:pPr/>
                      <a:t>[KATEGORIJAS NOSAUKUMS]</a:t>
                    </a:fld>
                    <a:endParaRPr lang="lv-LV"/>
                  </a:p>
                </c:rich>
              </c:tx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3203125"/>
                      <c:h val="0.14414061613308218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A767-480C-B828-75816E9BF641}"/>
                </c:ext>
              </c:extLst>
            </c:dLbl>
            <c:dLbl>
              <c:idx val="2"/>
              <c:layout>
                <c:manualLayout>
                  <c:x val="8.4829931336499936E-2"/>
                  <c:y val="0.1935545537522897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197" b="0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lv-LV"/>
                </a:p>
              </c:txPr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127096342195453"/>
                      <c:h val="0.1427280062250216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2-A767-480C-B828-75816E9BF64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lv-LV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Lapa1!$A$2:$A$4</c:f>
              <c:strCache>
                <c:ptCount val="3"/>
                <c:pt idx="0">
                  <c:v>Vismaz 18 % atbalsta personāls</c:v>
                </c:pt>
                <c:pt idx="1">
                  <c:v>Pedagogu atalgojums māc. procesa un int. pakalpojumu nodrošināšanai</c:v>
                </c:pt>
                <c:pt idx="2">
                  <c:v>Līdz 14 % administrācija</c:v>
                </c:pt>
              </c:strCache>
            </c:strRef>
          </c:cat>
          <c:val>
            <c:numRef>
              <c:f>Lapa1!$B$2:$B$4</c:f>
              <c:numCache>
                <c:formatCode>General</c:formatCode>
                <c:ptCount val="3"/>
                <c:pt idx="0">
                  <c:v>18</c:v>
                </c:pt>
                <c:pt idx="1">
                  <c:v>68</c:v>
                </c:pt>
                <c:pt idx="2">
                  <c:v>14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767-480C-B828-75816E9BF641}"/>
            </c:ext>
          </c:extLst>
        </c:ser>
        <c:dLbls>
          <c:showLegendKey val="0"/>
          <c:showVal val="0"/>
          <c:showCatName val="1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lv-LV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0.67243</cdr:x>
      <cdr:y>0.23317</cdr:y>
    </cdr:from>
    <cdr:to>
      <cdr:x>0.7372</cdr:x>
      <cdr:y>0.30817</cdr:y>
    </cdr:to>
    <cdr:cxnSp macro="">
      <cdr:nvCxnSpPr>
        <cdr:cNvPr id="3" name="Taisns bultveida savienotājs 2">
          <a:extLst xmlns:a="http://schemas.openxmlformats.org/drawingml/2006/main">
            <a:ext uri="{FF2B5EF4-FFF2-40B4-BE49-F238E27FC236}">
              <a16:creationId xmlns:a16="http://schemas.microsoft.com/office/drawing/2014/main" id="{6E2F26EB-A83C-CA5F-6D22-73F8CBF57657}"/>
            </a:ext>
          </a:extLst>
        </cdr:cNvPr>
        <cdr:cNvCxnSpPr/>
      </cdr:nvCxnSpPr>
      <cdr:spPr>
        <a:xfrm xmlns:a="http://schemas.openxmlformats.org/drawingml/2006/main" flipV="1">
          <a:off x="7332877" y="1298992"/>
          <a:ext cx="706321" cy="417830"/>
        </a:xfrm>
        <a:prstGeom xmlns:a="http://schemas.openxmlformats.org/drawingml/2006/main" prst="straightConnector1">
          <a:avLst/>
        </a:prstGeom>
        <a:ln xmlns:a="http://schemas.openxmlformats.org/drawingml/2006/main" w="57150" cap="flat" cmpd="sng" algn="ctr">
          <a:solidFill>
            <a:schemeClr val="accent2"/>
          </a:solidFill>
          <a:prstDash val="solid"/>
          <a:round/>
          <a:headEnd type="none" w="med" len="med"/>
          <a:tailEnd type="arrow" w="med" len="med"/>
        </a:ln>
      </cdr:spPr>
      <cdr:style>
        <a:lnRef xmlns:a="http://schemas.openxmlformats.org/drawingml/2006/main" idx="0">
          <a:scrgbClr r="0" g="0" b="0"/>
        </a:lnRef>
        <a:fillRef xmlns:a="http://schemas.openxmlformats.org/drawingml/2006/main" idx="0">
          <a:scrgbClr r="0" g="0" b="0"/>
        </a:fillRef>
        <a:effectRef xmlns:a="http://schemas.openxmlformats.org/drawingml/2006/main" idx="0">
          <a:scrgbClr r="0" g="0" b="0"/>
        </a:effectRef>
        <a:fontRef xmlns:a="http://schemas.openxmlformats.org/drawingml/2006/main" idx="minor">
          <a:schemeClr val="tx1"/>
        </a:fontRef>
      </cdr:style>
    </cdr:cxn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alvenes vietturis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3" name="Datuma vietturis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E198EF3-14BF-44C2-92B8-357E0FE8B379}" type="datetimeFigureOut">
              <a:rPr lang="lv-LV" smtClean="0"/>
              <a:t>12.08.2025</a:t>
            </a:fld>
            <a:endParaRPr lang="lv-LV"/>
          </a:p>
        </p:txBody>
      </p:sp>
      <p:sp>
        <p:nvSpPr>
          <p:cNvPr id="4" name="Slaida attēla vietturi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lv-LV"/>
          </a:p>
        </p:txBody>
      </p:sp>
      <p:sp>
        <p:nvSpPr>
          <p:cNvPr id="5" name="Piezīmju vietturi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6" name="Kājenes vietturis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7" name="Slaida numura vietturis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7B73342-D754-4192-83BF-817FDDBCAB3B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1925534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Virsraksta slaid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lv-LV"/>
              <a:t>Rediģēt šablona virsraksta stilu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lv-LV"/>
              <a:t>Noklikšķiniet, lai rediģētu šablona apakšvirsraksta stilu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9548E-5878-4D58-8C66-1BBCDA5A25EA}" type="datetimeFigureOut">
              <a:rPr lang="lv-LV" smtClean="0"/>
              <a:t>12.08.2025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575D1C-46A8-4EF4-B249-9DD505FD5690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2879097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Virsraksts un vertikāls te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/>
              <a:t>Rediģēt šablona virsraksta stilu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9548E-5878-4D58-8C66-1BBCDA5A25EA}" type="datetimeFigureOut">
              <a:rPr lang="lv-LV" smtClean="0"/>
              <a:t>12.08.2025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575D1C-46A8-4EF4-B249-9DD505FD5690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1328580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āls virsraksts un te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lv-LV"/>
              <a:t>Rediģēt šablona virsraksta stilu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9548E-5878-4D58-8C66-1BBCDA5A25EA}" type="datetimeFigureOut">
              <a:rPr lang="lv-LV" smtClean="0"/>
              <a:t>12.08.2025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575D1C-46A8-4EF4-B249-9DD505FD5690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5312327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Virsraksts un satu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/>
              <a:t>Rediģēt šablona virsraksta stilu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9548E-5878-4D58-8C66-1BBCDA5A25EA}" type="datetimeFigureOut">
              <a:rPr lang="lv-LV" smtClean="0"/>
              <a:t>12.08.2025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575D1C-46A8-4EF4-B249-9DD505FD5690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8521928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adaļas galve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lv-LV"/>
              <a:t>Rediģēt šablona virsraksta stilu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lv-LV"/>
              <a:t>Noklikšķiniet, lai rediģētu šablona teksta stilus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9548E-5878-4D58-8C66-1BBCDA5A25EA}" type="datetimeFigureOut">
              <a:rPr lang="lv-LV" smtClean="0"/>
              <a:t>12.08.2025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575D1C-46A8-4EF4-B249-9DD505FD5690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5811360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ivi satura blok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/>
              <a:t>Rediģēt šablona virsraksta stilu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9548E-5878-4D58-8C66-1BBCDA5A25EA}" type="datetimeFigureOut">
              <a:rPr lang="lv-LV" smtClean="0"/>
              <a:t>12.08.2025</a:t>
            </a:fld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575D1C-46A8-4EF4-B249-9DD505FD5690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7052186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līdzinājum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lv-LV"/>
              <a:t>Rediģēt šablona virsraksta stilu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v-LV"/>
              <a:t>Noklikšķiniet, lai rediģētu šablona teksta stilus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v-LV"/>
              <a:t>Noklikšķiniet, lai rediģētu šablona teksta stilus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9548E-5878-4D58-8C66-1BBCDA5A25EA}" type="datetimeFigureOut">
              <a:rPr lang="lv-LV" smtClean="0"/>
              <a:t>12.08.2025</a:t>
            </a:fld>
            <a:endParaRPr lang="lv-LV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575D1C-46A8-4EF4-B249-9DD505FD5690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41081749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kai virsra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/>
              <a:t>Rediģēt šablona virsraksta stilu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9548E-5878-4D58-8C66-1BBCDA5A25EA}" type="datetimeFigureOut">
              <a:rPr lang="lv-LV" smtClean="0"/>
              <a:t>12.08.2025</a:t>
            </a:fld>
            <a:endParaRPr lang="lv-LV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575D1C-46A8-4EF4-B249-9DD505FD5690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4217267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uk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9548E-5878-4D58-8C66-1BBCDA5A25EA}" type="datetimeFigureOut">
              <a:rPr lang="lv-LV" smtClean="0"/>
              <a:t>12.08.2025</a:t>
            </a:fld>
            <a:endParaRPr lang="lv-LV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575D1C-46A8-4EF4-B249-9DD505FD5690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3044427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turs ar parakst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lv-LV"/>
              <a:t>Rediģēt šablona virsraksta stilu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lv-LV"/>
              <a:t>Noklikšķiniet, lai rediģētu šablona teksta stilus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9548E-5878-4D58-8C66-1BBCDA5A25EA}" type="datetimeFigureOut">
              <a:rPr lang="lv-LV" smtClean="0"/>
              <a:t>12.08.2025</a:t>
            </a:fld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575D1C-46A8-4EF4-B249-9DD505FD5690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40118675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ttēls ar parakst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lv-LV"/>
              <a:t>Rediģēt šablona virsraksta stilu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lv-LV"/>
              <a:t>Noklikšķiniet uz ikonas, lai pievienotu attēlu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lv-LV"/>
              <a:t>Noklikšķiniet, lai rediģētu šablona teksta stilus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9548E-5878-4D58-8C66-1BBCDA5A25EA}" type="datetimeFigureOut">
              <a:rPr lang="lv-LV" smtClean="0"/>
              <a:t>12.08.2025</a:t>
            </a:fld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575D1C-46A8-4EF4-B249-9DD505FD5690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2490652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lv-LV"/>
              <a:t>Rediģēt šablona virsraksta stilu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0F9548E-5878-4D58-8C66-1BBCDA5A25EA}" type="datetimeFigureOut">
              <a:rPr lang="lv-LV" smtClean="0"/>
              <a:t>12.08.2025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1575D1C-46A8-4EF4-B249-9DD505FD5690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0597148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5" name="Rectangle 7">
            <a:extLst>
              <a:ext uri="{FF2B5EF4-FFF2-40B4-BE49-F238E27FC236}">
                <a16:creationId xmlns:a16="http://schemas.microsoft.com/office/drawing/2014/main" id="{934F1179-B481-4F9E-BCA3-AFB972070F8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ight Triangle 9">
            <a:extLst>
              <a:ext uri="{FF2B5EF4-FFF2-40B4-BE49-F238E27FC236}">
                <a16:creationId xmlns:a16="http://schemas.microsoft.com/office/drawing/2014/main" id="{827DC2C4-B485-428A-BF4A-472D2967F4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11">
            <a:extLst>
              <a:ext uri="{FF2B5EF4-FFF2-40B4-BE49-F238E27FC236}">
                <a16:creationId xmlns:a16="http://schemas.microsoft.com/office/drawing/2014/main" id="{EE04B5EB-F158-4507-90DD-BD23620C7C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irsraksts 1">
            <a:extLst>
              <a:ext uri="{FF2B5EF4-FFF2-40B4-BE49-F238E27FC236}">
                <a16:creationId xmlns:a16="http://schemas.microsoft.com/office/drawing/2014/main" id="{8C3FC809-3DCE-01A2-E139-2B62EC8D71B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85241" y="1008993"/>
            <a:ext cx="9231410" cy="3542045"/>
          </a:xfrm>
        </p:spPr>
        <p:txBody>
          <a:bodyPr anchor="b">
            <a:normAutofit/>
          </a:bodyPr>
          <a:lstStyle/>
          <a:p>
            <a:pPr algn="l"/>
            <a:r>
              <a:rPr lang="lv-LV" sz="4600"/>
              <a:t>Valsts budžeta mērķdotācijas un pašvaldības finansējuma sadales kārtība Aizkraukles novada pašvaldības izglītības iestādēs</a:t>
            </a:r>
          </a:p>
        </p:txBody>
      </p:sp>
      <p:sp>
        <p:nvSpPr>
          <p:cNvPr id="3" name="Apakšvirsraksts 2">
            <a:extLst>
              <a:ext uri="{FF2B5EF4-FFF2-40B4-BE49-F238E27FC236}">
                <a16:creationId xmlns:a16="http://schemas.microsoft.com/office/drawing/2014/main" id="{5CEC7B02-905A-FCD3-130A-C52150C4AA8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85241" y="4582814"/>
            <a:ext cx="7132335" cy="1312657"/>
          </a:xfrm>
        </p:spPr>
        <p:txBody>
          <a:bodyPr anchor="t">
            <a:normAutofit/>
          </a:bodyPr>
          <a:lstStyle/>
          <a:p>
            <a:pPr algn="l"/>
            <a:r>
              <a:rPr lang="lv-LV"/>
              <a:t>Noteikumu projekts</a:t>
            </a:r>
          </a:p>
        </p:txBody>
      </p:sp>
    </p:spTree>
    <p:extLst>
      <p:ext uri="{BB962C8B-B14F-4D97-AF65-F5344CB8AC3E}">
        <p14:creationId xmlns:p14="http://schemas.microsoft.com/office/powerpoint/2010/main" val="27756060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7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81EA652-8C6A-4E69-BEB9-1708094745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ight Triangle 9">
            <a:extLst>
              <a:ext uri="{FF2B5EF4-FFF2-40B4-BE49-F238E27FC236}">
                <a16:creationId xmlns:a16="http://schemas.microsoft.com/office/drawing/2014/main" id="{5298780A-33B9-4EA2-8F67-DE68AD6284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F488E8B-4E1E-4402-8935-D4E6C02615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irsraksts 1">
            <a:extLst>
              <a:ext uri="{FF2B5EF4-FFF2-40B4-BE49-F238E27FC236}">
                <a16:creationId xmlns:a16="http://schemas.microsoft.com/office/drawing/2014/main" id="{82261F37-53D3-A22F-C881-8D86773204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5767" y="1188637"/>
            <a:ext cx="2988234" cy="4480726"/>
          </a:xfrm>
        </p:spPr>
        <p:txBody>
          <a:bodyPr>
            <a:normAutofit/>
          </a:bodyPr>
          <a:lstStyle/>
          <a:p>
            <a:pPr algn="r"/>
            <a:r>
              <a:rPr lang="lv-LV" sz="5600"/>
              <a:t>LIETU KĀRTĪBA RADA KĀRTĪBU DARBĀ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23AAC9B5-8015-485C-ACF9-A750390E9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4296" y="1852863"/>
            <a:ext cx="0" cy="3236495"/>
          </a:xfrm>
          <a:prstGeom prst="line">
            <a:avLst/>
          </a:prstGeom>
          <a:ln w="19050" cap="sq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4DD5A796-5634-AC00-4B1E-6D11A0CB48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55260" y="1648870"/>
            <a:ext cx="4702848" cy="3560260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lv-LV" sz="2400"/>
              <a:t>Paldies par uzmanību!</a:t>
            </a:r>
          </a:p>
          <a:p>
            <a:pPr marL="0" indent="0">
              <a:buNone/>
            </a:pPr>
            <a:r>
              <a:rPr lang="lv-LV" sz="2400" b="1"/>
              <a:t>Aizkraukles novada Izglītības pārvalde </a:t>
            </a:r>
          </a:p>
          <a:p>
            <a:pPr marL="0" indent="0">
              <a:buNone/>
            </a:pPr>
            <a:r>
              <a:rPr lang="lv-LV" sz="2400"/>
              <a:t>14.08.2025.</a:t>
            </a:r>
          </a:p>
        </p:txBody>
      </p:sp>
    </p:spTree>
    <p:extLst>
      <p:ext uri="{BB962C8B-B14F-4D97-AF65-F5344CB8AC3E}">
        <p14:creationId xmlns:p14="http://schemas.microsoft.com/office/powerpoint/2010/main" val="25472189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DC54AB60-4B84-282E-0FA5-FF2D6D6C9B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4813"/>
            <a:ext cx="10515600" cy="659003"/>
          </a:xfrm>
        </p:spPr>
        <p:txBody>
          <a:bodyPr>
            <a:normAutofit fontScale="90000"/>
          </a:bodyPr>
          <a:lstStyle/>
          <a:p>
            <a:pPr algn="ctr"/>
            <a:r>
              <a:rPr lang="lv-LV" b="1">
                <a:solidFill>
                  <a:schemeClr val="accent2">
                    <a:lumMod val="75000"/>
                  </a:schemeClr>
                </a:solidFill>
              </a:rPr>
              <a:t>Valsts</a:t>
            </a:r>
            <a:r>
              <a:rPr lang="lv-LV" b="1"/>
              <a:t> </a:t>
            </a:r>
            <a:r>
              <a:rPr lang="lv-LV" b="1">
                <a:solidFill>
                  <a:schemeClr val="accent2">
                    <a:lumMod val="75000"/>
                  </a:schemeClr>
                </a:solidFill>
              </a:rPr>
              <a:t>normatīvais regulējums</a:t>
            </a:r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F4609FFF-4787-1374-51B9-B3FE824A9D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algn="ctr" rtl="0" eaLnBrk="1" fontAlgn="t" latinLnBrk="0" hangingPunct="1">
              <a:buNone/>
            </a:pPr>
            <a:r>
              <a:rPr lang="lv-LV" sz="2800" b="1" i="0" u="none" strike="noStrike" kern="1200" err="1">
                <a:solidFill>
                  <a:schemeClr val="lt1"/>
                </a:solidFill>
                <a:effectLst/>
                <a:latin typeface="Impact" panose="020B0806030902050204" pitchFamily="34" charset="0"/>
              </a:rPr>
              <a:t>Mk</a:t>
            </a:r>
            <a:r>
              <a:rPr lang="lv-LV" sz="2800" b="1" i="0" u="none" strike="noStrike" kern="1200">
                <a:solidFill>
                  <a:schemeClr val="lt1"/>
                </a:solidFill>
                <a:effectLst/>
                <a:latin typeface="Impact" panose="020B0806030902050204" pitchFamily="34" charset="0"/>
              </a:rPr>
              <a:t> noteikumi Nr. 376 nosaka:</a:t>
            </a:r>
            <a:endParaRPr lang="lv-LV" sz="2800" b="0" i="0" u="none" strike="noStrike">
              <a:effectLst/>
              <a:latin typeface="Arial" panose="020B0604020202020204" pitchFamily="34" charset="0"/>
            </a:endParaRPr>
          </a:p>
          <a:p>
            <a:pPr marL="0" algn="ctr" rtl="0" eaLnBrk="1" fontAlgn="t" latinLnBrk="0" hangingPunct="1">
              <a:buNone/>
            </a:pPr>
            <a:r>
              <a:rPr lang="lv-LV" sz="2800" b="1" i="0" u="none" strike="noStrike" kern="1200">
                <a:solidFill>
                  <a:schemeClr val="lt1"/>
                </a:solidFill>
                <a:effectLst/>
                <a:latin typeface="Impact" panose="020B0806030902050204" pitchFamily="34" charset="0"/>
              </a:rPr>
              <a:t>MK noteikumi  Nr. 477 nosaka:</a:t>
            </a:r>
            <a:endParaRPr lang="lv-LV" sz="2800" b="0" i="0" u="none" strike="noStrike">
              <a:effectLst/>
              <a:latin typeface="Arial" panose="020B0604020202020204" pitchFamily="34" charset="0"/>
            </a:endParaRPr>
          </a:p>
          <a:p>
            <a:pPr marL="0" algn="ctr" rtl="0" eaLnBrk="1" fontAlgn="t" latinLnBrk="0" hangingPunct="1">
              <a:buNone/>
            </a:pPr>
            <a:r>
              <a:rPr lang="lv-LV" sz="2800" b="1" i="0" u="none" strike="noStrike" kern="1200">
                <a:solidFill>
                  <a:schemeClr val="lt1"/>
                </a:solidFill>
                <a:effectLst/>
                <a:latin typeface="Impact" panose="020B0806030902050204" pitchFamily="34" charset="0"/>
              </a:rPr>
              <a:t>MK noteikumi Nr. 445 nosaka: </a:t>
            </a:r>
            <a:endParaRPr lang="lv-LV" sz="2800" b="0" i="0" u="none" strike="noStrike">
              <a:effectLst/>
              <a:latin typeface="Arial" panose="020B0604020202020204" pitchFamily="34" charset="0"/>
            </a:endParaRPr>
          </a:p>
          <a:p>
            <a:endParaRPr lang="lv-LV"/>
          </a:p>
        </p:txBody>
      </p:sp>
      <p:graphicFrame>
        <p:nvGraphicFramePr>
          <p:cNvPr id="5" name="Tabula 4">
            <a:extLst>
              <a:ext uri="{FF2B5EF4-FFF2-40B4-BE49-F238E27FC236}">
                <a16:creationId xmlns:a16="http://schemas.microsoft.com/office/drawing/2014/main" id="{F560A699-5E6E-B8F8-B09C-5BAD1A561A2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32651416"/>
              </p:ext>
            </p:extLst>
          </p:nvPr>
        </p:nvGraphicFramePr>
        <p:xfrm>
          <a:off x="630702" y="813816"/>
          <a:ext cx="10930595" cy="5720861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3643531">
                  <a:extLst>
                    <a:ext uri="{9D8B030D-6E8A-4147-A177-3AD203B41FA5}">
                      <a16:colId xmlns:a16="http://schemas.microsoft.com/office/drawing/2014/main" val="3454482260"/>
                    </a:ext>
                  </a:extLst>
                </a:gridCol>
                <a:gridCol w="3643532">
                  <a:extLst>
                    <a:ext uri="{9D8B030D-6E8A-4147-A177-3AD203B41FA5}">
                      <a16:colId xmlns:a16="http://schemas.microsoft.com/office/drawing/2014/main" val="868433212"/>
                    </a:ext>
                  </a:extLst>
                </a:gridCol>
                <a:gridCol w="3643532">
                  <a:extLst>
                    <a:ext uri="{9D8B030D-6E8A-4147-A177-3AD203B41FA5}">
                      <a16:colId xmlns:a16="http://schemas.microsoft.com/office/drawing/2014/main" val="2759359313"/>
                    </a:ext>
                  </a:extLst>
                </a:gridCol>
              </a:tblGrid>
              <a:tr h="600221">
                <a:tc>
                  <a:txBody>
                    <a:bodyPr/>
                    <a:lstStyle/>
                    <a:p>
                      <a:pPr algn="ctr"/>
                      <a:r>
                        <a:rPr lang="lv-LV"/>
                        <a:t>MK noteikumi 445 nosaka: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/>
                        <a:t>MK noteikumi 376 nosaka: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/>
                        <a:t>MK noteikumi 477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63619835"/>
                  </a:ext>
                </a:extLst>
              </a:tr>
              <a:tr h="600221">
                <a:tc>
                  <a:txBody>
                    <a:bodyPr/>
                    <a:lstStyle/>
                    <a:p>
                      <a:pPr algn="ctr"/>
                      <a:r>
                        <a:rPr lang="lv-LV"/>
                        <a:t>Pedagogu darba samaksas apmēru (zemākā algas likme)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/>
                        <a:t>Valsts mērķdotācijas apmēru 1 izglītojamajam mēnesī dažādās izglītības pakāpēs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/>
                        <a:t>Kārtību, kādā valsts finansē speciālo izgl iest. uzturēšanas izdevumus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87902877"/>
                  </a:ext>
                </a:extLst>
              </a:tr>
              <a:tr h="712765">
                <a:tc>
                  <a:txBody>
                    <a:bodyPr/>
                    <a:lstStyle/>
                    <a:p>
                      <a:r>
                        <a:rPr lang="lv-LV"/>
                        <a:t>Pedagogu darba slodzes lielumu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/>
                        <a:t>Pielietotos koeficientus dažādām pašvaldību grupām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/>
                        <a:t>Kārtību, kādā  no valsts budžeta finansē pedagogu darba samaksai spec.izgl.iestādē 1 izglītojamajam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09391759"/>
                  </a:ext>
                </a:extLst>
              </a:tr>
              <a:tr h="600221">
                <a:tc>
                  <a:txBody>
                    <a:bodyPr/>
                    <a:lstStyle/>
                    <a:p>
                      <a:r>
                        <a:rPr lang="lv-LV"/>
                        <a:t>Vadītāja atbildību noteikt pedagogu algas likmi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/>
                        <a:t>Papildus koeficientus dažādām izglītības programmām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/>
                        <a:t>Kā aprēķina finansējumu internāta skolotāju darba samaksai, ņemot vērā izglītojamo programmas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99480709"/>
                  </a:ext>
                </a:extLst>
              </a:tr>
              <a:tr h="600221">
                <a:tc>
                  <a:txBody>
                    <a:bodyPr/>
                    <a:lstStyle/>
                    <a:p>
                      <a:r>
                        <a:rPr lang="lv-LV" b="1"/>
                        <a:t>Direktora pienākumu informēt pedagogus par plānoto darba slodzi un algu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/>
                        <a:t>Valsts mērķdotācijas % sadalījums dažādām amatu grupām (administrācija,atbalsta personāls, pedagogi) -</a:t>
                      </a:r>
                      <a:r>
                        <a:rPr lang="lv-LV" b="1"/>
                        <a:t>14/9/77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/>
                        <a:t>Finansējumu un amata vienību skaitu  spec.izgl.iest.vad.,vietnieku un metodiķu skaitu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80833762"/>
                  </a:ext>
                </a:extLst>
              </a:tr>
              <a:tr h="600221">
                <a:tc>
                  <a:txBody>
                    <a:bodyPr/>
                    <a:lstStyle/>
                    <a:p>
                      <a:r>
                        <a:rPr lang="lv-LV" b="1"/>
                        <a:t>Pašvaldības tiesības noteikt </a:t>
                      </a:r>
                      <a:r>
                        <a:rPr lang="lv-LV" b="1" err="1"/>
                        <a:t>izgl.iest.vadītājam</a:t>
                      </a:r>
                      <a:r>
                        <a:rPr lang="lv-LV" b="1"/>
                        <a:t> augstāku algas likmi ( līdz 60%) saskaņā ar izstrādātiem kritērijiem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5819649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343303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8">
            <a:extLst>
              <a:ext uri="{FF2B5EF4-FFF2-40B4-BE49-F238E27FC236}">
                <a16:creationId xmlns:a16="http://schemas.microsoft.com/office/drawing/2014/main" id="{F3060C83-F051-4F0E-ABAD-AA0DFC48B2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reeform: Shape 10">
            <a:extLst>
              <a:ext uri="{FF2B5EF4-FFF2-40B4-BE49-F238E27FC236}">
                <a16:creationId xmlns:a16="http://schemas.microsoft.com/office/drawing/2014/main" id="{83C98ABE-055B-441F-B07E-44F97F083C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-376156" y="-253670"/>
            <a:ext cx="1827638" cy="1376989"/>
          </a:xfrm>
          <a:custGeom>
            <a:avLst/>
            <a:gdLst>
              <a:gd name="connsiteX0" fmla="*/ 0 w 1827638"/>
              <a:gd name="connsiteY0" fmla="*/ 987379 h 1376989"/>
              <a:gd name="connsiteX1" fmla="*/ 987379 w 1827638"/>
              <a:gd name="connsiteY1" fmla="*/ 0 h 1376989"/>
              <a:gd name="connsiteX2" fmla="*/ 1827638 w 1827638"/>
              <a:gd name="connsiteY2" fmla="*/ 840260 h 1376989"/>
              <a:gd name="connsiteX3" fmla="*/ 1827638 w 1827638"/>
              <a:gd name="connsiteY3" fmla="*/ 1376989 h 1376989"/>
              <a:gd name="connsiteX4" fmla="*/ 0 w 1827638"/>
              <a:gd name="connsiteY4" fmla="*/ 1376989 h 13769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27638" h="1376989">
                <a:moveTo>
                  <a:pt x="0" y="987379"/>
                </a:moveTo>
                <a:lnTo>
                  <a:pt x="987379" y="0"/>
                </a:lnTo>
                <a:lnTo>
                  <a:pt x="1827638" y="840260"/>
                </a:lnTo>
                <a:lnTo>
                  <a:pt x="1827638" y="1376989"/>
                </a:lnTo>
                <a:lnTo>
                  <a:pt x="0" y="1376989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12">
            <a:extLst>
              <a:ext uri="{FF2B5EF4-FFF2-40B4-BE49-F238E27FC236}">
                <a16:creationId xmlns:a16="http://schemas.microsoft.com/office/drawing/2014/main" id="{29FDB030-9B49-4CED-8CCD-4D99382388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891641" y="422146"/>
            <a:ext cx="645368" cy="64536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14">
            <a:extLst>
              <a:ext uri="{FF2B5EF4-FFF2-40B4-BE49-F238E27FC236}">
                <a16:creationId xmlns:a16="http://schemas.microsoft.com/office/drawing/2014/main" id="{3783CA14-24A1-485C-8B30-D6A5D87987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10043482" y="655140"/>
            <a:ext cx="687472" cy="687472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reeform: Shape 16">
            <a:extLst>
              <a:ext uri="{FF2B5EF4-FFF2-40B4-BE49-F238E27FC236}">
                <a16:creationId xmlns:a16="http://schemas.microsoft.com/office/drawing/2014/main" id="{9A97C86A-04D6-40F7-AE84-31AB43E6A8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9356643" y="0"/>
            <a:ext cx="2835357" cy="1480837"/>
          </a:xfrm>
          <a:custGeom>
            <a:avLst/>
            <a:gdLst>
              <a:gd name="connsiteX0" fmla="*/ 2835357 w 2835357"/>
              <a:gd name="connsiteY0" fmla="*/ 1480837 h 1480837"/>
              <a:gd name="connsiteX1" fmla="*/ 0 w 2835357"/>
              <a:gd name="connsiteY1" fmla="*/ 1480837 h 1480837"/>
              <a:gd name="connsiteX2" fmla="*/ 1552727 w 2835357"/>
              <a:gd name="connsiteY2" fmla="*/ 0 h 1480837"/>
              <a:gd name="connsiteX3" fmla="*/ 2835357 w 2835357"/>
              <a:gd name="connsiteY3" fmla="*/ 1223245 h 14808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35357" h="1480837">
                <a:moveTo>
                  <a:pt x="2835357" y="1480837"/>
                </a:moveTo>
                <a:lnTo>
                  <a:pt x="0" y="1480837"/>
                </a:lnTo>
                <a:lnTo>
                  <a:pt x="1552727" y="0"/>
                </a:lnTo>
                <a:lnTo>
                  <a:pt x="2835357" y="1223245"/>
                </a:lnTo>
                <a:close/>
              </a:path>
            </a:pathLst>
          </a:cu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4" name="Isosceles Triangle 18">
            <a:extLst>
              <a:ext uri="{FF2B5EF4-FFF2-40B4-BE49-F238E27FC236}">
                <a16:creationId xmlns:a16="http://schemas.microsoft.com/office/drawing/2014/main" id="{FF9F2414-84E8-453E-B1F3-389FDE8192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7976344" y="6115501"/>
            <a:ext cx="1494513" cy="742499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Isosceles Triangle 20">
            <a:extLst>
              <a:ext uri="{FF2B5EF4-FFF2-40B4-BE49-F238E27FC236}">
                <a16:creationId xmlns:a16="http://schemas.microsoft.com/office/drawing/2014/main" id="{3ECA69A1-7536-43AC-85EF-C7106179F5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7604080" y="6453143"/>
            <a:ext cx="814903" cy="404857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4" name="Diagramma 3">
            <a:extLst>
              <a:ext uri="{FF2B5EF4-FFF2-40B4-BE49-F238E27FC236}">
                <a16:creationId xmlns:a16="http://schemas.microsoft.com/office/drawing/2014/main" id="{B49D38BA-8A6F-8522-76C5-23606EA427F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415177029"/>
              </p:ext>
            </p:extLst>
          </p:nvPr>
        </p:nvGraphicFramePr>
        <p:xfrm>
          <a:off x="643467" y="643467"/>
          <a:ext cx="10905066" cy="557106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5768663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8">
            <a:extLst>
              <a:ext uri="{FF2B5EF4-FFF2-40B4-BE49-F238E27FC236}">
                <a16:creationId xmlns:a16="http://schemas.microsoft.com/office/drawing/2014/main" id="{F3060C83-F051-4F0E-ABAD-AA0DFC48B2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Freeform: Shape 10">
            <a:extLst>
              <a:ext uri="{FF2B5EF4-FFF2-40B4-BE49-F238E27FC236}">
                <a16:creationId xmlns:a16="http://schemas.microsoft.com/office/drawing/2014/main" id="{83C98ABE-055B-441F-B07E-44F97F083C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-376156" y="-253670"/>
            <a:ext cx="1827638" cy="1376989"/>
          </a:xfrm>
          <a:custGeom>
            <a:avLst/>
            <a:gdLst>
              <a:gd name="connsiteX0" fmla="*/ 0 w 1827638"/>
              <a:gd name="connsiteY0" fmla="*/ 987379 h 1376989"/>
              <a:gd name="connsiteX1" fmla="*/ 987379 w 1827638"/>
              <a:gd name="connsiteY1" fmla="*/ 0 h 1376989"/>
              <a:gd name="connsiteX2" fmla="*/ 1827638 w 1827638"/>
              <a:gd name="connsiteY2" fmla="*/ 840260 h 1376989"/>
              <a:gd name="connsiteX3" fmla="*/ 1827638 w 1827638"/>
              <a:gd name="connsiteY3" fmla="*/ 1376989 h 1376989"/>
              <a:gd name="connsiteX4" fmla="*/ 0 w 1827638"/>
              <a:gd name="connsiteY4" fmla="*/ 1376989 h 13769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27638" h="1376989">
                <a:moveTo>
                  <a:pt x="0" y="987379"/>
                </a:moveTo>
                <a:lnTo>
                  <a:pt x="987379" y="0"/>
                </a:lnTo>
                <a:lnTo>
                  <a:pt x="1827638" y="840260"/>
                </a:lnTo>
                <a:lnTo>
                  <a:pt x="1827638" y="1376989"/>
                </a:lnTo>
                <a:lnTo>
                  <a:pt x="0" y="1376989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12">
            <a:extLst>
              <a:ext uri="{FF2B5EF4-FFF2-40B4-BE49-F238E27FC236}">
                <a16:creationId xmlns:a16="http://schemas.microsoft.com/office/drawing/2014/main" id="{29FDB030-9B49-4CED-8CCD-4D99382388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891641" y="422146"/>
            <a:ext cx="645368" cy="64536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14">
            <a:extLst>
              <a:ext uri="{FF2B5EF4-FFF2-40B4-BE49-F238E27FC236}">
                <a16:creationId xmlns:a16="http://schemas.microsoft.com/office/drawing/2014/main" id="{3783CA14-24A1-485C-8B30-D6A5D87987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10043482" y="655140"/>
            <a:ext cx="687472" cy="687472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Freeform: Shape 16">
            <a:extLst>
              <a:ext uri="{FF2B5EF4-FFF2-40B4-BE49-F238E27FC236}">
                <a16:creationId xmlns:a16="http://schemas.microsoft.com/office/drawing/2014/main" id="{9A97C86A-04D6-40F7-AE84-31AB43E6A8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9356643" y="0"/>
            <a:ext cx="2835357" cy="1480837"/>
          </a:xfrm>
          <a:custGeom>
            <a:avLst/>
            <a:gdLst>
              <a:gd name="connsiteX0" fmla="*/ 2835357 w 2835357"/>
              <a:gd name="connsiteY0" fmla="*/ 1480837 h 1480837"/>
              <a:gd name="connsiteX1" fmla="*/ 0 w 2835357"/>
              <a:gd name="connsiteY1" fmla="*/ 1480837 h 1480837"/>
              <a:gd name="connsiteX2" fmla="*/ 1552727 w 2835357"/>
              <a:gd name="connsiteY2" fmla="*/ 0 h 1480837"/>
              <a:gd name="connsiteX3" fmla="*/ 2835357 w 2835357"/>
              <a:gd name="connsiteY3" fmla="*/ 1223245 h 14808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35357" h="1480837">
                <a:moveTo>
                  <a:pt x="2835357" y="1480837"/>
                </a:moveTo>
                <a:lnTo>
                  <a:pt x="0" y="1480837"/>
                </a:lnTo>
                <a:lnTo>
                  <a:pt x="1552727" y="0"/>
                </a:lnTo>
                <a:lnTo>
                  <a:pt x="2835357" y="1223245"/>
                </a:lnTo>
                <a:close/>
              </a:path>
            </a:pathLst>
          </a:cu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9" name="Isosceles Triangle 18">
            <a:extLst>
              <a:ext uri="{FF2B5EF4-FFF2-40B4-BE49-F238E27FC236}">
                <a16:creationId xmlns:a16="http://schemas.microsoft.com/office/drawing/2014/main" id="{FF9F2414-84E8-453E-B1F3-389FDE8192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7976344" y="6115501"/>
            <a:ext cx="1494513" cy="742499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Isosceles Triangle 20">
            <a:extLst>
              <a:ext uri="{FF2B5EF4-FFF2-40B4-BE49-F238E27FC236}">
                <a16:creationId xmlns:a16="http://schemas.microsoft.com/office/drawing/2014/main" id="{3ECA69A1-7536-43AC-85EF-C7106179F5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7604080" y="6453143"/>
            <a:ext cx="814903" cy="404857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4" name="Diagramma 3">
            <a:extLst>
              <a:ext uri="{FF2B5EF4-FFF2-40B4-BE49-F238E27FC236}">
                <a16:creationId xmlns:a16="http://schemas.microsoft.com/office/drawing/2014/main" id="{7E684602-17CA-8265-F74C-AEE7D778227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141105474"/>
              </p:ext>
            </p:extLst>
          </p:nvPr>
        </p:nvGraphicFramePr>
        <p:xfrm>
          <a:off x="643467" y="643467"/>
          <a:ext cx="10905066" cy="557106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6977912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F3060C83-F051-4F0E-ABAD-AA0DFC48B2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83C98ABE-055B-441F-B07E-44F97F083C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-376156" y="-253670"/>
            <a:ext cx="1827638" cy="1376989"/>
          </a:xfrm>
          <a:custGeom>
            <a:avLst/>
            <a:gdLst>
              <a:gd name="connsiteX0" fmla="*/ 0 w 1827638"/>
              <a:gd name="connsiteY0" fmla="*/ 987379 h 1376989"/>
              <a:gd name="connsiteX1" fmla="*/ 987379 w 1827638"/>
              <a:gd name="connsiteY1" fmla="*/ 0 h 1376989"/>
              <a:gd name="connsiteX2" fmla="*/ 1827638 w 1827638"/>
              <a:gd name="connsiteY2" fmla="*/ 840260 h 1376989"/>
              <a:gd name="connsiteX3" fmla="*/ 1827638 w 1827638"/>
              <a:gd name="connsiteY3" fmla="*/ 1376989 h 1376989"/>
              <a:gd name="connsiteX4" fmla="*/ 0 w 1827638"/>
              <a:gd name="connsiteY4" fmla="*/ 1376989 h 13769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27638" h="1376989">
                <a:moveTo>
                  <a:pt x="0" y="987379"/>
                </a:moveTo>
                <a:lnTo>
                  <a:pt x="987379" y="0"/>
                </a:lnTo>
                <a:lnTo>
                  <a:pt x="1827638" y="840260"/>
                </a:lnTo>
                <a:lnTo>
                  <a:pt x="1827638" y="1376989"/>
                </a:lnTo>
                <a:lnTo>
                  <a:pt x="0" y="1376989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29FDB030-9B49-4CED-8CCD-4D99382388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891641" y="422146"/>
            <a:ext cx="645368" cy="64536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3783CA14-24A1-485C-8B30-D6A5D87987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10043482" y="655140"/>
            <a:ext cx="687472" cy="687472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9A97C86A-04D6-40F7-AE84-31AB43E6A8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9356643" y="0"/>
            <a:ext cx="2835357" cy="1480837"/>
          </a:xfrm>
          <a:custGeom>
            <a:avLst/>
            <a:gdLst>
              <a:gd name="connsiteX0" fmla="*/ 2835357 w 2835357"/>
              <a:gd name="connsiteY0" fmla="*/ 1480837 h 1480837"/>
              <a:gd name="connsiteX1" fmla="*/ 0 w 2835357"/>
              <a:gd name="connsiteY1" fmla="*/ 1480837 h 1480837"/>
              <a:gd name="connsiteX2" fmla="*/ 1552727 w 2835357"/>
              <a:gd name="connsiteY2" fmla="*/ 0 h 1480837"/>
              <a:gd name="connsiteX3" fmla="*/ 2835357 w 2835357"/>
              <a:gd name="connsiteY3" fmla="*/ 1223245 h 14808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35357" h="1480837">
                <a:moveTo>
                  <a:pt x="2835357" y="1480837"/>
                </a:moveTo>
                <a:lnTo>
                  <a:pt x="0" y="1480837"/>
                </a:lnTo>
                <a:lnTo>
                  <a:pt x="1552727" y="0"/>
                </a:lnTo>
                <a:lnTo>
                  <a:pt x="2835357" y="1223245"/>
                </a:lnTo>
                <a:close/>
              </a:path>
            </a:pathLst>
          </a:cu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0" name="Isosceles Triangle 19">
            <a:extLst>
              <a:ext uri="{FF2B5EF4-FFF2-40B4-BE49-F238E27FC236}">
                <a16:creationId xmlns:a16="http://schemas.microsoft.com/office/drawing/2014/main" id="{FF9F2414-84E8-453E-B1F3-389FDE8192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7976344" y="6115501"/>
            <a:ext cx="1494513" cy="742499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Isosceles Triangle 21">
            <a:extLst>
              <a:ext uri="{FF2B5EF4-FFF2-40B4-BE49-F238E27FC236}">
                <a16:creationId xmlns:a16="http://schemas.microsoft.com/office/drawing/2014/main" id="{3ECA69A1-7536-43AC-85EF-C7106179F5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7604080" y="6453143"/>
            <a:ext cx="814903" cy="404857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Diagramma 4">
            <a:extLst>
              <a:ext uri="{FF2B5EF4-FFF2-40B4-BE49-F238E27FC236}">
                <a16:creationId xmlns:a16="http://schemas.microsoft.com/office/drawing/2014/main" id="{4123762C-98B4-74A5-F6C3-ECC5419B4A1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726704915"/>
              </p:ext>
            </p:extLst>
          </p:nvPr>
        </p:nvGraphicFramePr>
        <p:xfrm>
          <a:off x="643467" y="643467"/>
          <a:ext cx="10905066" cy="557106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2898116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F3060C83-F051-4F0E-ABAD-AA0DFC48B2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83C98ABE-055B-441F-B07E-44F97F083C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-376156" y="-253670"/>
            <a:ext cx="1827638" cy="1376989"/>
          </a:xfrm>
          <a:custGeom>
            <a:avLst/>
            <a:gdLst>
              <a:gd name="connsiteX0" fmla="*/ 0 w 1827638"/>
              <a:gd name="connsiteY0" fmla="*/ 987379 h 1376989"/>
              <a:gd name="connsiteX1" fmla="*/ 987379 w 1827638"/>
              <a:gd name="connsiteY1" fmla="*/ 0 h 1376989"/>
              <a:gd name="connsiteX2" fmla="*/ 1827638 w 1827638"/>
              <a:gd name="connsiteY2" fmla="*/ 840260 h 1376989"/>
              <a:gd name="connsiteX3" fmla="*/ 1827638 w 1827638"/>
              <a:gd name="connsiteY3" fmla="*/ 1376989 h 1376989"/>
              <a:gd name="connsiteX4" fmla="*/ 0 w 1827638"/>
              <a:gd name="connsiteY4" fmla="*/ 1376989 h 13769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27638" h="1376989">
                <a:moveTo>
                  <a:pt x="0" y="987379"/>
                </a:moveTo>
                <a:lnTo>
                  <a:pt x="987379" y="0"/>
                </a:lnTo>
                <a:lnTo>
                  <a:pt x="1827638" y="840260"/>
                </a:lnTo>
                <a:lnTo>
                  <a:pt x="1827638" y="1376989"/>
                </a:lnTo>
                <a:lnTo>
                  <a:pt x="0" y="1376989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29FDB030-9B49-4CED-8CCD-4D99382388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891641" y="422146"/>
            <a:ext cx="645368" cy="64536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783CA14-24A1-485C-8B30-D6A5D87987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10043482" y="655140"/>
            <a:ext cx="687472" cy="687472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9A97C86A-04D6-40F7-AE84-31AB43E6A8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9356643" y="0"/>
            <a:ext cx="2835357" cy="1480837"/>
          </a:xfrm>
          <a:custGeom>
            <a:avLst/>
            <a:gdLst>
              <a:gd name="connsiteX0" fmla="*/ 2835357 w 2835357"/>
              <a:gd name="connsiteY0" fmla="*/ 1480837 h 1480837"/>
              <a:gd name="connsiteX1" fmla="*/ 0 w 2835357"/>
              <a:gd name="connsiteY1" fmla="*/ 1480837 h 1480837"/>
              <a:gd name="connsiteX2" fmla="*/ 1552727 w 2835357"/>
              <a:gd name="connsiteY2" fmla="*/ 0 h 1480837"/>
              <a:gd name="connsiteX3" fmla="*/ 2835357 w 2835357"/>
              <a:gd name="connsiteY3" fmla="*/ 1223245 h 14808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35357" h="1480837">
                <a:moveTo>
                  <a:pt x="2835357" y="1480837"/>
                </a:moveTo>
                <a:lnTo>
                  <a:pt x="0" y="1480837"/>
                </a:lnTo>
                <a:lnTo>
                  <a:pt x="1552727" y="0"/>
                </a:lnTo>
                <a:lnTo>
                  <a:pt x="2835357" y="1223245"/>
                </a:lnTo>
                <a:close/>
              </a:path>
            </a:pathLst>
          </a:cu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9" name="Isosceles Triangle 18">
            <a:extLst>
              <a:ext uri="{FF2B5EF4-FFF2-40B4-BE49-F238E27FC236}">
                <a16:creationId xmlns:a16="http://schemas.microsoft.com/office/drawing/2014/main" id="{FF9F2414-84E8-453E-B1F3-389FDE8192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7976344" y="6115501"/>
            <a:ext cx="1494513" cy="742499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Isosceles Triangle 20">
            <a:extLst>
              <a:ext uri="{FF2B5EF4-FFF2-40B4-BE49-F238E27FC236}">
                <a16:creationId xmlns:a16="http://schemas.microsoft.com/office/drawing/2014/main" id="{3ECA69A1-7536-43AC-85EF-C7106179F5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7604080" y="6453143"/>
            <a:ext cx="814903" cy="404857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4" name="Diagramma 3">
            <a:extLst>
              <a:ext uri="{FF2B5EF4-FFF2-40B4-BE49-F238E27FC236}">
                <a16:creationId xmlns:a16="http://schemas.microsoft.com/office/drawing/2014/main" id="{926DC6E1-BB58-CCF0-7B19-77B2B45C4F2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737456349"/>
              </p:ext>
            </p:extLst>
          </p:nvPr>
        </p:nvGraphicFramePr>
        <p:xfrm>
          <a:off x="643467" y="643467"/>
          <a:ext cx="10905066" cy="557106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4861749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97399C6-3D2B-269E-BA32-B337A6AAA7B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FF1E784-C4C2-92B7-4462-94412D0E96C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ight Triangle 9">
            <a:extLst>
              <a:ext uri="{FF2B5EF4-FFF2-40B4-BE49-F238E27FC236}">
                <a16:creationId xmlns:a16="http://schemas.microsoft.com/office/drawing/2014/main" id="{A429C354-7EFC-5298-2F33-CA99110590F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E75119AE-B9B7-EC57-F31A-0396D6BA585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Virsraksts 1">
            <a:extLst>
              <a:ext uri="{FF2B5EF4-FFF2-40B4-BE49-F238E27FC236}">
                <a16:creationId xmlns:a16="http://schemas.microsoft.com/office/drawing/2014/main" id="{89943FE1-7ACF-3F5C-FF4F-17116941BD64}"/>
              </a:ext>
            </a:extLst>
          </p:cNvPr>
          <p:cNvSpPr txBox="1">
            <a:spLocks/>
          </p:cNvSpPr>
          <p:nvPr/>
        </p:nvSpPr>
        <p:spPr>
          <a:xfrm>
            <a:off x="838200" y="904786"/>
            <a:ext cx="10515600" cy="1067413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lv-LV" sz="5200"/>
              <a:t>Izglītības iestāžu vadītāju atalgojums</a:t>
            </a:r>
          </a:p>
        </p:txBody>
      </p:sp>
      <p:sp>
        <p:nvSpPr>
          <p:cNvPr id="11" name="Satura vietturis 2">
            <a:extLst>
              <a:ext uri="{FF2B5EF4-FFF2-40B4-BE49-F238E27FC236}">
                <a16:creationId xmlns:a16="http://schemas.microsoft.com/office/drawing/2014/main" id="{1AD28C8E-1E0C-FD54-AD33-D80910E5B5AB}"/>
              </a:ext>
            </a:extLst>
          </p:cNvPr>
          <p:cNvSpPr txBox="1">
            <a:spLocks/>
          </p:cNvSpPr>
          <p:nvPr/>
        </p:nvSpPr>
        <p:spPr>
          <a:xfrm>
            <a:off x="838200" y="2224678"/>
            <a:ext cx="5158427" cy="3730460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lv-LV" sz="2000" b="1"/>
              <a:t>Pamatskolu un vidusskolu direktori-</a:t>
            </a:r>
          </a:p>
          <a:p>
            <a:r>
              <a:rPr lang="lv-LV" sz="2000"/>
              <a:t>Saskaņā ar pašvaldības noteikumiem Nr. 2025/67 «Pamata un vidējās izglītības iestāžu vadītāju paaugstinātās darba algas likmes noteikšana» (pēc novērtēšanas- līdz 60%)</a:t>
            </a:r>
          </a:p>
        </p:txBody>
      </p:sp>
      <p:sp>
        <p:nvSpPr>
          <p:cNvPr id="13" name="Satura vietturis 3">
            <a:extLst>
              <a:ext uri="{FF2B5EF4-FFF2-40B4-BE49-F238E27FC236}">
                <a16:creationId xmlns:a16="http://schemas.microsoft.com/office/drawing/2014/main" id="{47CB0EC4-5534-F8AB-2AD3-E00049B283AA}"/>
              </a:ext>
            </a:extLst>
          </p:cNvPr>
          <p:cNvSpPr txBox="1">
            <a:spLocks/>
          </p:cNvSpPr>
          <p:nvPr/>
        </p:nvSpPr>
        <p:spPr>
          <a:xfrm>
            <a:off x="6189154" y="2224678"/>
            <a:ext cx="5164645" cy="3730460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lv-LV" sz="2000" b="1"/>
              <a:t>Profesionālās ievirzes direktoriem un pirmsskolas </a:t>
            </a:r>
            <a:r>
              <a:rPr lang="lv-LV" sz="2000" b="1" err="1"/>
              <a:t>izgl</a:t>
            </a:r>
            <a:r>
              <a:rPr lang="lv-LV" sz="2000" b="1"/>
              <a:t>. iestāžu vadītājiem-</a:t>
            </a:r>
          </a:p>
          <a:p>
            <a:r>
              <a:rPr lang="lv-LV" sz="2000"/>
              <a:t>Līdz 31.12.2025. saskaņā ar jaunajiem noteikumiem (piemaksa, ja izglītojamo skaits virs 151)</a:t>
            </a:r>
          </a:p>
          <a:p>
            <a:r>
              <a:rPr lang="lv-LV" sz="2000"/>
              <a:t>No 1.01.2026. plānota vadītāju novērtēšana vienotajā pašvaldības darbinieku novērtēšanas sistēmā</a:t>
            </a:r>
          </a:p>
        </p:txBody>
      </p:sp>
    </p:spTree>
    <p:extLst>
      <p:ext uri="{BB962C8B-B14F-4D97-AF65-F5344CB8AC3E}">
        <p14:creationId xmlns:p14="http://schemas.microsoft.com/office/powerpoint/2010/main" val="28915824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81EA652-8C6A-4E69-BEB9-1708094745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ight Triangle 9">
            <a:extLst>
              <a:ext uri="{FF2B5EF4-FFF2-40B4-BE49-F238E27FC236}">
                <a16:creationId xmlns:a16="http://schemas.microsoft.com/office/drawing/2014/main" id="{5298780A-33B9-4EA2-8F67-DE68AD6284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F488E8B-4E1E-4402-8935-D4E6C02615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irsraksts 1">
            <a:extLst>
              <a:ext uri="{FF2B5EF4-FFF2-40B4-BE49-F238E27FC236}">
                <a16:creationId xmlns:a16="http://schemas.microsoft.com/office/drawing/2014/main" id="{6E67C67F-A0F2-BD34-38B7-2DE502E206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85240" y="1050595"/>
            <a:ext cx="8074815" cy="1618489"/>
          </a:xfrm>
        </p:spPr>
        <p:txBody>
          <a:bodyPr anchor="ctr">
            <a:normAutofit/>
          </a:bodyPr>
          <a:lstStyle/>
          <a:p>
            <a:r>
              <a:rPr lang="lv-LV" sz="4000"/>
              <a:t>Pašvaldības finansējums pedagogu atalgojuma nodrošināšanā</a:t>
            </a:r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B2B3B3E0-8A6C-6F02-20AD-075B514E8E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85240" y="2969469"/>
            <a:ext cx="8074815" cy="2800395"/>
          </a:xfrm>
        </p:spPr>
        <p:txBody>
          <a:bodyPr anchor="t">
            <a:normAutofit/>
          </a:bodyPr>
          <a:lstStyle/>
          <a:p>
            <a:r>
              <a:rPr lang="lv-LV" sz="2400"/>
              <a:t>Pirmsskolas izglītībā- bērnu no 1.5 līdz 4 gadu (ieskaitot)izglītošanā iesaistīto pedagogu atalgojums</a:t>
            </a:r>
          </a:p>
          <a:p>
            <a:r>
              <a:rPr lang="lv-LV" sz="2400"/>
              <a:t>Profesionālās ievirzes kultūrizglītībā un sportā iesaistīto pedagogu atalgojuma līdzfinansēšanā ( aptuveni 80% Valsts kultūrkapitāla fonds un IZM (sportā). Atlikusī daļa (ap 20%)- pašvaldība). </a:t>
            </a:r>
          </a:p>
        </p:txBody>
      </p:sp>
    </p:spTree>
    <p:extLst>
      <p:ext uri="{BB962C8B-B14F-4D97-AF65-F5344CB8AC3E}">
        <p14:creationId xmlns:p14="http://schemas.microsoft.com/office/powerpoint/2010/main" val="71837805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81EA652-8C6A-4E69-BEB9-1708094745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ight Triangle 9">
            <a:extLst>
              <a:ext uri="{FF2B5EF4-FFF2-40B4-BE49-F238E27FC236}">
                <a16:creationId xmlns:a16="http://schemas.microsoft.com/office/drawing/2014/main" id="{5298780A-33B9-4EA2-8F67-DE68AD6284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F488E8B-4E1E-4402-8935-D4E6C02615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irsraksts 1">
            <a:extLst>
              <a:ext uri="{FF2B5EF4-FFF2-40B4-BE49-F238E27FC236}">
                <a16:creationId xmlns:a16="http://schemas.microsoft.com/office/drawing/2014/main" id="{09EC7A3E-44C9-655F-C0A8-BD7EDC7589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85240" y="1050595"/>
            <a:ext cx="8074815" cy="1618489"/>
          </a:xfrm>
        </p:spPr>
        <p:txBody>
          <a:bodyPr anchor="ctr">
            <a:normAutofit/>
          </a:bodyPr>
          <a:lstStyle/>
          <a:p>
            <a:r>
              <a:rPr lang="lv-LV" sz="2900"/>
              <a:t>Noteikumi «Valsts budžeta mērķdotācijas un pašvaldības finansējuma sadales kārtība Aizkraukles novada pašvaldības izglītības iestādēs»</a:t>
            </a:r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B23FA976-33F6-4E5D-233D-C35AE06500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85240" y="2969469"/>
            <a:ext cx="8074815" cy="2800395"/>
          </a:xfrm>
        </p:spPr>
        <p:txBody>
          <a:bodyPr anchor="t">
            <a:normAutofit/>
          </a:bodyPr>
          <a:lstStyle/>
          <a:p>
            <a:r>
              <a:rPr lang="lv-LV" sz="1900"/>
              <a:t>Vienotā dokumentā nosaka pedagogu atalgojuma finansēšanas principus gan no valsts mērķdotācijas, gan no pašvaldības finansējuma</a:t>
            </a:r>
          </a:p>
          <a:p>
            <a:r>
              <a:rPr lang="lv-LV" sz="1900"/>
              <a:t>Nosaka pedagogu atalgojuma fonda sadalījuma jaunu proporciju % (14/9/77)</a:t>
            </a:r>
          </a:p>
          <a:p>
            <a:r>
              <a:rPr lang="lv-LV" sz="1900"/>
              <a:t>Nosaka izglītības iestāžu vadītāju algas likmes paaugstināšanas principus un max robežas</a:t>
            </a:r>
          </a:p>
          <a:p>
            <a:r>
              <a:rPr lang="lv-LV" sz="1900"/>
              <a:t>Nosaka KPAC valsts mērķdotācijas pedagogu atalgojumam % sadalījumu </a:t>
            </a:r>
          </a:p>
        </p:txBody>
      </p:sp>
    </p:spTree>
    <p:extLst>
      <p:ext uri="{BB962C8B-B14F-4D97-AF65-F5344CB8AC3E}">
        <p14:creationId xmlns:p14="http://schemas.microsoft.com/office/powerpoint/2010/main" val="16342860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dizains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dizains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dizains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dizains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cf4f052f-8027-49cd-9189-7320d931b660">
      <Terms xmlns="http://schemas.microsoft.com/office/infopath/2007/PartnerControls"/>
    </lcf76f155ced4ddcb4097134ff3c332f>
    <TaxCatchAll xmlns="5b6495d6-ed5b-4029-b241-ea33efa55de9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s" ma:contentTypeID="0x0101009AAA26CD8A599147985BB15793304FBB" ma:contentTypeVersion="14" ma:contentTypeDescription="Izveidot jaunu dokumentu." ma:contentTypeScope="" ma:versionID="221b8db6c221be3f5c44d633704c9da7">
  <xsd:schema xmlns:xsd="http://www.w3.org/2001/XMLSchema" xmlns:xs="http://www.w3.org/2001/XMLSchema" xmlns:p="http://schemas.microsoft.com/office/2006/metadata/properties" xmlns:ns2="cf4f052f-8027-49cd-9189-7320d931b660" xmlns:ns3="5b6495d6-ed5b-4029-b241-ea33efa55de9" targetNamespace="http://schemas.microsoft.com/office/2006/metadata/properties" ma:root="true" ma:fieldsID="78a21869c20e49810406c99a5f2140ce" ns2:_="" ns3:_="">
    <xsd:import namespace="cf4f052f-8027-49cd-9189-7320d931b660"/>
    <xsd:import namespace="5b6495d6-ed5b-4029-b241-ea33efa55de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ObjectDetectorVersions" minOccurs="0"/>
                <xsd:element ref="ns2:MediaLengthInSeconds" minOccurs="0"/>
                <xsd:element ref="ns3:SharedWithUsers" minOccurs="0"/>
                <xsd:element ref="ns3:SharedWithDetail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f4f052f-8027-49cd-9189-7320d931b66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1" nillable="true" ma:taxonomy="true" ma:internalName="lcf76f155ced4ddcb4097134ff3c332f" ma:taxonomyFieldName="MediaServiceImageTags" ma:displayName="Attēlu atzīmes" ma:readOnly="false" ma:fieldId="{5cf76f15-5ced-4ddc-b409-7134ff3c332f}" ma:taxonomyMulti="true" ma:sspId="0a00734f-f306-404b-a272-baf194ad519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3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ObjectDetectorVersions" ma:index="17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21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b6495d6-ed5b-4029-b241-ea33efa55de9" elementFormDefault="qualified">
    <xsd:import namespace="http://schemas.microsoft.com/office/2006/documentManagement/types"/>
    <xsd:import namespace="http://schemas.microsoft.com/office/infopath/2007/PartnerControls"/>
    <xsd:element name="TaxCatchAll" ma:index="12" nillable="true" ma:displayName="Taxonomy Catch All Column" ma:hidden="true" ma:list="{f2299899-a4cf-4580-98e5-ec4242a59670}" ma:internalName="TaxCatchAll" ma:showField="CatchAllData" ma:web="5b6495d6-ed5b-4029-b241-ea33efa55de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9" nillable="true" ma:displayName="Koplietots ar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Koplietots ar: detalizēti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atura tips"/>
        <xsd:element ref="dc:title" minOccurs="0" maxOccurs="1" ma:index="4" ma:displayName="Virsrakst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F1C27D6B-1E68-414B-9A28-83B76F54D8F2}">
  <ds:schemaRefs>
    <ds:schemaRef ds:uri="5b6495d6-ed5b-4029-b241-ea33efa55de9"/>
    <ds:schemaRef ds:uri="cf4f052f-8027-49cd-9189-7320d931b660"/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1229BC34-A663-403E-B1CB-A177781E2C93}"/>
</file>

<file path=customXml/itemProps3.xml><?xml version="1.0" encoding="utf-8"?>
<ds:datastoreItem xmlns:ds="http://schemas.openxmlformats.org/officeDocument/2006/customXml" ds:itemID="{2EB2C137-C051-4D54-A997-A24509E8512C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405</Words>
  <Application>Microsoft Office PowerPoint</Application>
  <PresentationFormat>Platekrāna</PresentationFormat>
  <Paragraphs>47</Paragraphs>
  <Slides>10</Slides>
  <Notes>0</Notes>
  <HiddenSlides>0</HiddenSlides>
  <MMClips>0</MMClips>
  <ScaleCrop>false</ScaleCrop>
  <HeadingPairs>
    <vt:vector size="6" baseType="variant">
      <vt:variant>
        <vt:lpstr>Lietotie fonti</vt:lpstr>
      </vt:variant>
      <vt:variant>
        <vt:i4>5</vt:i4>
      </vt:variant>
      <vt:variant>
        <vt:lpstr>Dizains</vt:lpstr>
      </vt:variant>
      <vt:variant>
        <vt:i4>1</vt:i4>
      </vt:variant>
      <vt:variant>
        <vt:lpstr>Slaidu virsraksti</vt:lpstr>
      </vt:variant>
      <vt:variant>
        <vt:i4>10</vt:i4>
      </vt:variant>
    </vt:vector>
  </HeadingPairs>
  <TitlesOfParts>
    <vt:vector size="16" baseType="lpstr">
      <vt:lpstr>Abadi</vt:lpstr>
      <vt:lpstr>Aptos</vt:lpstr>
      <vt:lpstr>Aptos Display</vt:lpstr>
      <vt:lpstr>Arial</vt:lpstr>
      <vt:lpstr>Impact</vt:lpstr>
      <vt:lpstr>Office Theme</vt:lpstr>
      <vt:lpstr>Valsts budžeta mērķdotācijas un pašvaldības finansējuma sadales kārtība Aizkraukles novada pašvaldības izglītības iestādēs</vt:lpstr>
      <vt:lpstr>Valsts normatīvais regulējums</vt:lpstr>
      <vt:lpstr>PowerPoint prezentācija</vt:lpstr>
      <vt:lpstr>PowerPoint prezentācija</vt:lpstr>
      <vt:lpstr>PowerPoint prezentācija</vt:lpstr>
      <vt:lpstr>PowerPoint prezentācija</vt:lpstr>
      <vt:lpstr>PowerPoint prezentācija</vt:lpstr>
      <vt:lpstr>Pašvaldības finansējums pedagogu atalgojuma nodrošināšanā</vt:lpstr>
      <vt:lpstr>Noteikumi «Valsts budžeta mērķdotācijas un pašvaldības finansējuma sadales kārtība Aizkraukles novada pašvaldības izglītības iestādēs»</vt:lpstr>
      <vt:lpstr>LIETU KĀRTĪBA RADA KĀRTĪBU DARBĀ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Sarmīte Kļaviņa</dc:creator>
  <cp:lastModifiedBy>Sarmīte Kļaviņa</cp:lastModifiedBy>
  <cp:revision>1</cp:revision>
  <dcterms:created xsi:type="dcterms:W3CDTF">2025-08-07T09:25:16Z</dcterms:created>
  <dcterms:modified xsi:type="dcterms:W3CDTF">2025-08-12T13:57:28Z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ediaServiceImageTags">
    <vt:lpwstr/>
  </property>
  <property fmtid="{D5CDD505-2E9C-101B-9397-08002B2CF9AE}" pid="3" name="ContentTypeId">
    <vt:lpwstr>0x0101009AAA26CD8A599147985BB15793304FBB</vt:lpwstr>
  </property>
  <property fmtid="{D5CDD505-2E9C-101B-9397-08002B2CF9AE}" pid="4" name="ComplianceAssetId">
    <vt:lpwstr/>
  </property>
  <property fmtid="{D5CDD505-2E9C-101B-9397-08002B2CF9AE}" pid="5" name="_ExtendedDescription">
    <vt:lpwstr/>
  </property>
  <property fmtid="{D5CDD505-2E9C-101B-9397-08002B2CF9AE}" pid="6" name="TriggerFlowInfo">
    <vt:lpwstr/>
  </property>
</Properties>
</file>