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7" r:id="rId1"/>
  </p:sldMasterIdLst>
  <p:notesMasterIdLst>
    <p:notesMasterId r:id="rId21"/>
  </p:notesMasterIdLst>
  <p:handoutMasterIdLst>
    <p:handoutMasterId r:id="rId22"/>
  </p:handoutMasterIdLst>
  <p:sldIdLst>
    <p:sldId id="273" r:id="rId2"/>
    <p:sldId id="261" r:id="rId3"/>
    <p:sldId id="339" r:id="rId4"/>
    <p:sldId id="388" r:id="rId5"/>
    <p:sldId id="389" r:id="rId6"/>
    <p:sldId id="383" r:id="rId7"/>
    <p:sldId id="280" r:id="rId8"/>
    <p:sldId id="271" r:id="rId9"/>
    <p:sldId id="387" r:id="rId10"/>
    <p:sldId id="392" r:id="rId11"/>
    <p:sldId id="393" r:id="rId12"/>
    <p:sldId id="338" r:id="rId13"/>
    <p:sldId id="384" r:id="rId14"/>
    <p:sldId id="342" r:id="rId15"/>
    <p:sldId id="385" r:id="rId16"/>
    <p:sldId id="386" r:id="rId17"/>
    <p:sldId id="390" r:id="rId18"/>
    <p:sldId id="382" r:id="rId19"/>
    <p:sldId id="391" r:id="rId20"/>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68" autoAdjust="0"/>
  </p:normalViewPr>
  <p:slideViewPr>
    <p:cSldViewPr snapToGrid="0">
      <p:cViewPr varScale="1">
        <p:scale>
          <a:sx n="77" d="100"/>
          <a:sy n="77" d="100"/>
        </p:scale>
        <p:origin x="883" y="91"/>
      </p:cViewPr>
      <p:guideLst>
        <p:guide orient="horz" pos="2160"/>
        <p:guide pos="3840"/>
      </p:guideLst>
    </p:cSldViewPr>
  </p:slideViewPr>
  <p:notesTextViewPr>
    <p:cViewPr>
      <p:scale>
        <a:sx n="1" d="1"/>
        <a:sy n="1" d="1"/>
      </p:scale>
      <p:origin x="0" y="0"/>
    </p:cViewPr>
  </p:notesTextViewPr>
  <p:sorterViewPr>
    <p:cViewPr>
      <p:scale>
        <a:sx n="100" d="100"/>
        <a:sy n="100" d="100"/>
      </p:scale>
      <p:origin x="0" y="7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2E50D-8175-4051-8675-AA02EC95669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lv-LV"/>
        </a:p>
      </dgm:t>
    </dgm:pt>
    <dgm:pt modelId="{3A54960E-2CFC-4721-9E2D-6815A8A76925}">
      <dgm:prSet phldrT="[Text]" custT="1"/>
      <dgm:spPr/>
      <dgm:t>
        <a:bodyPr/>
        <a:lstStyle/>
        <a:p>
          <a:r>
            <a:rPr lang="lv-LV" sz="4600" b="1" i="1" dirty="0">
              <a:solidFill>
                <a:schemeClr val="tx1"/>
              </a:solidFill>
              <a:latin typeface="Times New Roman" panose="02020603050405020304" pitchFamily="18" charset="0"/>
              <a:cs typeface="Times New Roman" panose="02020603050405020304" pitchFamily="18" charset="0"/>
            </a:rPr>
            <a:t>Izglītības iestādes mērķis </a:t>
          </a:r>
        </a:p>
      </dgm:t>
    </dgm:pt>
    <dgm:pt modelId="{AC502C88-C6D0-4C7C-B848-0310DA721739}" type="parTrans" cxnId="{4F146319-FF61-4772-A9A3-07AB274BAC9C}">
      <dgm:prSet/>
      <dgm:spPr/>
      <dgm:t>
        <a:bodyPr/>
        <a:lstStyle/>
        <a:p>
          <a:endParaRPr lang="lv-LV"/>
        </a:p>
      </dgm:t>
    </dgm:pt>
    <dgm:pt modelId="{D3375F26-5D9D-4DD5-AC5C-173A4FF0E99B}" type="sibTrans" cxnId="{4F146319-FF61-4772-A9A3-07AB274BAC9C}">
      <dgm:prSet/>
      <dgm:spPr/>
      <dgm:t>
        <a:bodyPr/>
        <a:lstStyle/>
        <a:p>
          <a:endParaRPr lang="lv-LV"/>
        </a:p>
      </dgm:t>
    </dgm:pt>
    <dgm:pt modelId="{678E47EE-EB1B-4468-840A-5B4B0D2F0127}">
      <dgm:prSet phldrT="[Text]" custT="1"/>
      <dgm:spPr/>
      <dgm:t>
        <a:bodyPr/>
        <a:lstStyle/>
        <a:p>
          <a:pPr lvl="0" algn="ctr">
            <a:buFontTx/>
            <a:buNone/>
          </a:pPr>
          <a:r>
            <a:rPr lang="lv-LV" sz="2400" b="0" i="0" dirty="0"/>
            <a:t>Katra izglītojamā harmoniskas personības veidošana, radot iespējas un apstākļus zināšanu ieguvei, vispusīgu darba iemaņu un prasmju veidošanai, talantu un dotumu attīstīšanai atbilstoši veselības stāvoklim un spējām,  sagatavojot patstāvīgai dzīvei sabiedrībā.</a:t>
          </a:r>
          <a:endParaRPr lang="lv-LV" sz="2400" i="1" dirty="0">
            <a:latin typeface="Times New Roman" panose="02020603050405020304" pitchFamily="18" charset="0"/>
            <a:cs typeface="Times New Roman" panose="02020603050405020304" pitchFamily="18" charset="0"/>
          </a:endParaRPr>
        </a:p>
      </dgm:t>
    </dgm:pt>
    <dgm:pt modelId="{E7258785-CEB7-4D3E-82E6-C82380E96B2E}" type="parTrans" cxnId="{A965C75F-17B3-43B6-B689-C87C2783A31D}">
      <dgm:prSet/>
      <dgm:spPr/>
      <dgm:t>
        <a:bodyPr/>
        <a:lstStyle/>
        <a:p>
          <a:endParaRPr lang="lv-LV"/>
        </a:p>
      </dgm:t>
    </dgm:pt>
    <dgm:pt modelId="{643C7676-D7C8-4959-B643-E2646EB9BAA3}" type="sibTrans" cxnId="{A965C75F-17B3-43B6-B689-C87C2783A31D}">
      <dgm:prSet/>
      <dgm:spPr/>
      <dgm:t>
        <a:bodyPr/>
        <a:lstStyle/>
        <a:p>
          <a:endParaRPr lang="lv-LV"/>
        </a:p>
      </dgm:t>
    </dgm:pt>
    <dgm:pt modelId="{33B1F6F6-DADB-4BF9-8CE6-5DCDB1F3A201}">
      <dgm:prSet phldrT="[Text]" custT="1"/>
      <dgm:spPr/>
      <dgm:t>
        <a:bodyPr/>
        <a:lstStyle/>
        <a:p>
          <a:pPr lvl="0" algn="ctr">
            <a:buFontTx/>
            <a:buNone/>
          </a:pPr>
          <a:endParaRPr lang="lv-LV" sz="2000" i="1" dirty="0">
            <a:latin typeface="Times New Roman" panose="02020603050405020304" pitchFamily="18" charset="0"/>
            <a:cs typeface="Times New Roman" panose="02020603050405020304" pitchFamily="18" charset="0"/>
          </a:endParaRPr>
        </a:p>
      </dgm:t>
    </dgm:pt>
    <dgm:pt modelId="{6ABA7DFF-E9A3-4C09-B45A-B9EE8D826F98}" type="parTrans" cxnId="{03C40A43-099D-413E-A6FF-CDFDBAA86D01}">
      <dgm:prSet/>
      <dgm:spPr/>
      <dgm:t>
        <a:bodyPr/>
        <a:lstStyle/>
        <a:p>
          <a:endParaRPr lang="lv-LV"/>
        </a:p>
      </dgm:t>
    </dgm:pt>
    <dgm:pt modelId="{22404C5B-E27C-4DAC-9585-E6CBC77B9CB1}" type="sibTrans" cxnId="{03C40A43-099D-413E-A6FF-CDFDBAA86D01}">
      <dgm:prSet/>
      <dgm:spPr/>
      <dgm:t>
        <a:bodyPr/>
        <a:lstStyle/>
        <a:p>
          <a:endParaRPr lang="lv-LV"/>
        </a:p>
      </dgm:t>
    </dgm:pt>
    <dgm:pt modelId="{A2539683-EE78-461B-99AC-4DFC888187B1}">
      <dgm:prSet phldrT="[Text]" custT="1"/>
      <dgm:spPr/>
      <dgm:t>
        <a:bodyPr/>
        <a:lstStyle/>
        <a:p>
          <a:pPr lvl="0" algn="ctr">
            <a:buFontTx/>
            <a:buNone/>
          </a:pPr>
          <a:endParaRPr lang="lv-LV" sz="2000" i="1" dirty="0">
            <a:latin typeface="Times New Roman" panose="02020603050405020304" pitchFamily="18" charset="0"/>
            <a:cs typeface="Times New Roman" panose="02020603050405020304" pitchFamily="18" charset="0"/>
          </a:endParaRPr>
        </a:p>
      </dgm:t>
    </dgm:pt>
    <dgm:pt modelId="{6871F183-357A-4024-AEC6-FA131E917F6F}" type="parTrans" cxnId="{F5A84744-BB12-4F9D-95F8-2212656AA13E}">
      <dgm:prSet/>
      <dgm:spPr/>
      <dgm:t>
        <a:bodyPr/>
        <a:lstStyle/>
        <a:p>
          <a:endParaRPr lang="lv-LV"/>
        </a:p>
      </dgm:t>
    </dgm:pt>
    <dgm:pt modelId="{EE636E83-BCB5-4131-A7E3-0E82F0AB98B3}" type="sibTrans" cxnId="{F5A84744-BB12-4F9D-95F8-2212656AA13E}">
      <dgm:prSet/>
      <dgm:spPr/>
      <dgm:t>
        <a:bodyPr/>
        <a:lstStyle/>
        <a:p>
          <a:endParaRPr lang="lv-LV"/>
        </a:p>
      </dgm:t>
    </dgm:pt>
    <dgm:pt modelId="{8D980505-6957-47BC-B212-3166FF91B177}" type="pres">
      <dgm:prSet presAssocID="{FBF2E50D-8175-4051-8675-AA02EC956691}" presName="Name0" presStyleCnt="0">
        <dgm:presLayoutVars>
          <dgm:dir/>
          <dgm:animLvl val="lvl"/>
          <dgm:resizeHandles/>
        </dgm:presLayoutVars>
      </dgm:prSet>
      <dgm:spPr/>
    </dgm:pt>
    <dgm:pt modelId="{DD58B334-8B98-4E93-9FE4-77B689FFC716}" type="pres">
      <dgm:prSet presAssocID="{3A54960E-2CFC-4721-9E2D-6815A8A76925}" presName="linNode" presStyleCnt="0"/>
      <dgm:spPr/>
    </dgm:pt>
    <dgm:pt modelId="{E22DFEB0-A5B0-4C6B-A629-7330DA8731AE}" type="pres">
      <dgm:prSet presAssocID="{3A54960E-2CFC-4721-9E2D-6815A8A76925}" presName="parentShp" presStyleLbl="node1" presStyleIdx="0" presStyleCnt="1" custScaleX="95690" custScaleY="74684">
        <dgm:presLayoutVars>
          <dgm:bulletEnabled val="1"/>
        </dgm:presLayoutVars>
      </dgm:prSet>
      <dgm:spPr/>
    </dgm:pt>
    <dgm:pt modelId="{16728377-B9D1-4460-9193-3A73CC372FEE}" type="pres">
      <dgm:prSet presAssocID="{3A54960E-2CFC-4721-9E2D-6815A8A76925}" presName="childShp" presStyleLbl="bgAccFollowNode1" presStyleIdx="0" presStyleCnt="1" custScaleX="116995">
        <dgm:presLayoutVars>
          <dgm:bulletEnabled val="1"/>
        </dgm:presLayoutVars>
      </dgm:prSet>
      <dgm:spPr/>
    </dgm:pt>
  </dgm:ptLst>
  <dgm:cxnLst>
    <dgm:cxn modelId="{4F146319-FF61-4772-A9A3-07AB274BAC9C}" srcId="{FBF2E50D-8175-4051-8675-AA02EC956691}" destId="{3A54960E-2CFC-4721-9E2D-6815A8A76925}" srcOrd="0" destOrd="0" parTransId="{AC502C88-C6D0-4C7C-B848-0310DA721739}" sibTransId="{D3375F26-5D9D-4DD5-AC5C-173A4FF0E99B}"/>
    <dgm:cxn modelId="{1201D82F-B97D-4C7F-9496-DEE0E42FABF1}" type="presOf" srcId="{FBF2E50D-8175-4051-8675-AA02EC956691}" destId="{8D980505-6957-47BC-B212-3166FF91B177}" srcOrd="0" destOrd="0" presId="urn:microsoft.com/office/officeart/2005/8/layout/vList6"/>
    <dgm:cxn modelId="{A965C75F-17B3-43B6-B689-C87C2783A31D}" srcId="{3A54960E-2CFC-4721-9E2D-6815A8A76925}" destId="{678E47EE-EB1B-4468-840A-5B4B0D2F0127}" srcOrd="2" destOrd="0" parTransId="{E7258785-CEB7-4D3E-82E6-C82380E96B2E}" sibTransId="{643C7676-D7C8-4959-B643-E2646EB9BAA3}"/>
    <dgm:cxn modelId="{03C40A43-099D-413E-A6FF-CDFDBAA86D01}" srcId="{3A54960E-2CFC-4721-9E2D-6815A8A76925}" destId="{33B1F6F6-DADB-4BF9-8CE6-5DCDB1F3A201}" srcOrd="0" destOrd="0" parTransId="{6ABA7DFF-E9A3-4C09-B45A-B9EE8D826F98}" sibTransId="{22404C5B-E27C-4DAC-9585-E6CBC77B9CB1}"/>
    <dgm:cxn modelId="{F5A84744-BB12-4F9D-95F8-2212656AA13E}" srcId="{3A54960E-2CFC-4721-9E2D-6815A8A76925}" destId="{A2539683-EE78-461B-99AC-4DFC888187B1}" srcOrd="1" destOrd="0" parTransId="{6871F183-357A-4024-AEC6-FA131E917F6F}" sibTransId="{EE636E83-BCB5-4131-A7E3-0E82F0AB98B3}"/>
    <dgm:cxn modelId="{74E9CD48-3049-405C-A29A-7FF6B4D41227}" type="presOf" srcId="{33B1F6F6-DADB-4BF9-8CE6-5DCDB1F3A201}" destId="{16728377-B9D1-4460-9193-3A73CC372FEE}" srcOrd="0" destOrd="0" presId="urn:microsoft.com/office/officeart/2005/8/layout/vList6"/>
    <dgm:cxn modelId="{D63FA270-07C8-4FDA-B9E6-4568EBC8F032}" type="presOf" srcId="{3A54960E-2CFC-4721-9E2D-6815A8A76925}" destId="{E22DFEB0-A5B0-4C6B-A629-7330DA8731AE}" srcOrd="0" destOrd="0" presId="urn:microsoft.com/office/officeart/2005/8/layout/vList6"/>
    <dgm:cxn modelId="{C4ACDBA6-4262-40F7-838A-6F479CBC1B65}" type="presOf" srcId="{678E47EE-EB1B-4468-840A-5B4B0D2F0127}" destId="{16728377-B9D1-4460-9193-3A73CC372FEE}" srcOrd="0" destOrd="2" presId="urn:microsoft.com/office/officeart/2005/8/layout/vList6"/>
    <dgm:cxn modelId="{17BECAE4-8FAE-4F00-9BB9-A7C3007697E2}" type="presOf" srcId="{A2539683-EE78-461B-99AC-4DFC888187B1}" destId="{16728377-B9D1-4460-9193-3A73CC372FEE}" srcOrd="0" destOrd="1" presId="urn:microsoft.com/office/officeart/2005/8/layout/vList6"/>
    <dgm:cxn modelId="{24CB4203-5C39-4D1B-961F-6FC71FF07F10}" type="presParOf" srcId="{8D980505-6957-47BC-B212-3166FF91B177}" destId="{DD58B334-8B98-4E93-9FE4-77B689FFC716}" srcOrd="0" destOrd="0" presId="urn:microsoft.com/office/officeart/2005/8/layout/vList6"/>
    <dgm:cxn modelId="{05A83CCF-610B-4EBD-AA9A-6429473700ED}" type="presParOf" srcId="{DD58B334-8B98-4E93-9FE4-77B689FFC716}" destId="{E22DFEB0-A5B0-4C6B-A629-7330DA8731AE}" srcOrd="0" destOrd="0" presId="urn:microsoft.com/office/officeart/2005/8/layout/vList6"/>
    <dgm:cxn modelId="{B1EB5D5F-BDC2-4C5E-B352-7FE4CC9CE4D5}" type="presParOf" srcId="{DD58B334-8B98-4E93-9FE4-77B689FFC716}" destId="{16728377-B9D1-4460-9193-3A73CC372F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B19D9-B6D1-4562-AFA9-A149B54D97F2}"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lv-LV"/>
        </a:p>
      </dgm:t>
    </dgm:pt>
    <dgm:pt modelId="{83A35181-B5EB-467C-8219-BA2898D71961}">
      <dgm:prSet phldrT="[Text]" custT="1"/>
      <dgm:spPr/>
      <dgm:t>
        <a:bodyPr/>
        <a:lstStyle/>
        <a:p>
          <a:r>
            <a:rPr lang="lv-LV" sz="1800" b="1">
              <a:latin typeface="Times New Roman" panose="02020603050405020304" pitchFamily="18" charset="0"/>
              <a:cs typeface="Times New Roman" panose="02020603050405020304" pitchFamily="18" charset="0"/>
            </a:rPr>
            <a:t>Pirmsskola</a:t>
          </a:r>
          <a:r>
            <a:rPr lang="lv-LV" sz="1800">
              <a:latin typeface="Times New Roman" panose="02020603050405020304" pitchFamily="18" charset="0"/>
              <a:cs typeface="Times New Roman" panose="02020603050405020304" pitchFamily="18" charset="0"/>
            </a:rPr>
            <a:t> </a:t>
          </a:r>
          <a:endParaRPr lang="lv-LV" sz="1800" dirty="0">
            <a:latin typeface="Times New Roman" panose="02020603050405020304" pitchFamily="18" charset="0"/>
            <a:cs typeface="Times New Roman" panose="02020603050405020304" pitchFamily="18" charset="0"/>
          </a:endParaRPr>
        </a:p>
      </dgm:t>
    </dgm:pt>
    <dgm:pt modelId="{7EA10EB2-8580-4B8E-A5B4-E9D6270E4885}" type="parTrans" cxnId="{2774BEC9-DA27-4032-8A49-C5057652833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6C8D0F49-43E3-4E40-8583-EE77F1891770}" type="sibTrans" cxnId="{2774BEC9-DA27-4032-8A49-C5057652833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73D01C2A-297E-4536-9BDF-093C13E4D67E}">
      <dgm:prSet phldrT="[Text]" custT="1"/>
      <dgm:spPr/>
      <dgm:t>
        <a:bodyPr/>
        <a:lstStyle/>
        <a:p>
          <a:pPr algn="just"/>
          <a:r>
            <a:rPr lang="lv-LV" sz="1600">
              <a:latin typeface="Times New Roman" panose="02020603050405020304" pitchFamily="18" charset="0"/>
              <a:cs typeface="Times New Roman" panose="02020603050405020304" pitchFamily="18" charset="0"/>
            </a:rPr>
            <a:t>Izglītojamajiem ar garīgās attīstības traucējumiem, izglītības programmas kods 01015811 </a:t>
          </a:r>
          <a:endParaRPr lang="lv-LV" sz="1600" dirty="0">
            <a:latin typeface="Times New Roman" panose="02020603050405020304" pitchFamily="18" charset="0"/>
            <a:cs typeface="Times New Roman" panose="02020603050405020304" pitchFamily="18" charset="0"/>
          </a:endParaRPr>
        </a:p>
      </dgm:t>
    </dgm:pt>
    <dgm:pt modelId="{D1F47F58-7ED9-4D3E-8C06-97A06532FF21}" type="parTrans" cxnId="{A78EAC0E-DC50-40D8-B3F2-6933DC3A8F2B}">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F8E71B0A-EC7E-4953-9D64-EB83C60A8B0F}" type="sibTrans" cxnId="{A78EAC0E-DC50-40D8-B3F2-6933DC3A8F2B}">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17E441D0-5A00-4289-80D2-A838F02262C7}">
      <dgm:prSet phldrT="[Text]" custT="1"/>
      <dgm:spPr/>
      <dgm:t>
        <a:bodyPr/>
        <a:lstStyle/>
        <a:p>
          <a:r>
            <a:rPr lang="lv-LV" sz="1800" b="1">
              <a:latin typeface="Times New Roman" panose="02020603050405020304" pitchFamily="18" charset="0"/>
              <a:cs typeface="Times New Roman" panose="02020603050405020304" pitchFamily="18" charset="0"/>
            </a:rPr>
            <a:t>Pamatskola</a:t>
          </a:r>
          <a:endParaRPr lang="lv-LV" sz="1800" b="1" dirty="0">
            <a:latin typeface="Times New Roman" panose="02020603050405020304" pitchFamily="18" charset="0"/>
            <a:cs typeface="Times New Roman" panose="02020603050405020304" pitchFamily="18" charset="0"/>
          </a:endParaRPr>
        </a:p>
      </dgm:t>
    </dgm:pt>
    <dgm:pt modelId="{1D9DBFC8-7152-4436-9857-C6FA81C02D32}" type="parTrans" cxnId="{AB0C48ED-8A06-4953-833F-056F79157C97}">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C356F292-8687-4CEE-8DDC-1ED1E087BF53}" type="sibTrans" cxnId="{AB0C48ED-8A06-4953-833F-056F79157C97}">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DFDA6FB1-E9FE-4CEC-BB1E-07C2F1F4C518}">
      <dgm:prSet phldrT="[Text]" custT="1"/>
      <dgm:spPr/>
      <dgm:t>
        <a:bodyPr/>
        <a:lstStyle/>
        <a:p>
          <a:pPr algn="just"/>
          <a:endParaRPr lang="lv-LV" sz="1300" dirty="0">
            <a:solidFill>
              <a:schemeClr val="tx1"/>
            </a:solidFill>
            <a:latin typeface="Times New Roman" panose="02020603050405020304" pitchFamily="18" charset="0"/>
            <a:cs typeface="Times New Roman" panose="02020603050405020304" pitchFamily="18" charset="0"/>
          </a:endParaRPr>
        </a:p>
      </dgm:t>
    </dgm:pt>
    <dgm:pt modelId="{7DEA7013-05A2-4A3D-8DFB-43993E18A5A1}" type="parTrans" cxnId="{BDFB6954-E235-443F-A189-28709F8E771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802240F4-BF2B-4EC4-A133-4E4EA227D3BE}" type="sibTrans" cxnId="{BDFB6954-E235-443F-A189-28709F8E771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B16B86F9-5DEA-4000-BCE0-39C5C2E86584}">
      <dgm:prSet phldrT="[Text]" custT="1"/>
      <dgm:spPr/>
      <dgm:t>
        <a:bodyPr/>
        <a:lstStyle/>
        <a:p>
          <a:r>
            <a:rPr lang="lv-LV" sz="1800" b="1">
              <a:latin typeface="Times New Roman" panose="02020603050405020304" pitchFamily="18" charset="0"/>
              <a:cs typeface="Times New Roman" panose="02020603050405020304" pitchFamily="18" charset="0"/>
            </a:rPr>
            <a:t>Profesionālā pamatizglītība </a:t>
          </a:r>
          <a:endParaRPr lang="lv-LV" sz="1800" b="1" dirty="0">
            <a:latin typeface="Times New Roman" panose="02020603050405020304" pitchFamily="18" charset="0"/>
            <a:cs typeface="Times New Roman" panose="02020603050405020304" pitchFamily="18" charset="0"/>
          </a:endParaRPr>
        </a:p>
      </dgm:t>
    </dgm:pt>
    <dgm:pt modelId="{6D5C19ED-981B-47B4-8131-CF2F4DD69BF7}" type="parTrans" cxnId="{CD4960C6-279B-4704-959D-251AFD40673A}">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4D8BF3F9-0A36-4523-9D57-D3D9FA14A9AA}" type="sibTrans" cxnId="{CD4960C6-279B-4704-959D-251AFD40673A}">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4576E31F-5EF4-4B6B-B0E9-D3525044F39D}">
      <dgm:prSet phldrT="[Text]" custT="1"/>
      <dgm:spPr/>
      <dgm:t>
        <a:bodyPr/>
        <a:lstStyle/>
        <a:p>
          <a:pPr algn="just"/>
          <a:r>
            <a:rPr lang="lv-LV" sz="1600">
              <a:latin typeface="Times New Roman" panose="02020603050405020304" pitchFamily="18" charset="0"/>
              <a:cs typeface="Times New Roman" panose="02020603050405020304" pitchFamily="18" charset="0"/>
            </a:rPr>
            <a:t>Profesionālās pamatizglītības programmu „Kokizstrādājumu izgatavošana”, kods 22543041    Mācību ilgums – divi gadi, iegūtā kvalifikācija – koksnes materiālu apstrādātājs </a:t>
          </a:r>
          <a:endParaRPr lang="lv-LV" sz="1600" dirty="0">
            <a:latin typeface="Times New Roman" panose="02020603050405020304" pitchFamily="18" charset="0"/>
            <a:cs typeface="Times New Roman" panose="02020603050405020304" pitchFamily="18" charset="0"/>
          </a:endParaRPr>
        </a:p>
      </dgm:t>
    </dgm:pt>
    <dgm:pt modelId="{55234C52-7BB7-4716-9862-953559313EC6}" type="parTrans" cxnId="{A1F480AA-1EF8-4E64-BD16-D8B3862D1985}">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965FF72E-1D01-40CE-A8F9-501DBC3F81E4}" type="sibTrans" cxnId="{A1F480AA-1EF8-4E64-BD16-D8B3862D1985}">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25A31EC3-E151-46F2-BE02-50276490C28A}">
      <dgm:prSet custT="1"/>
      <dgm:spPr/>
      <dgm:t>
        <a:bodyPr/>
        <a:lstStyle/>
        <a:p>
          <a:pPr algn="just"/>
          <a:r>
            <a:rPr lang="lv-LV" sz="1600">
              <a:latin typeface="Times New Roman" panose="02020603050405020304" pitchFamily="18" charset="0"/>
              <a:cs typeface="Times New Roman" panose="02020603050405020304" pitchFamily="18" charset="0"/>
            </a:rPr>
            <a:t>Izglītojamiem ar garīgās veselības traucējumiem, izglītības programmas kods 21015711</a:t>
          </a:r>
          <a:endParaRPr lang="lv-LV" sz="1600" dirty="0">
            <a:latin typeface="Times New Roman" panose="02020603050405020304" pitchFamily="18" charset="0"/>
            <a:cs typeface="Times New Roman" panose="02020603050405020304" pitchFamily="18" charset="0"/>
          </a:endParaRPr>
        </a:p>
      </dgm:t>
    </dgm:pt>
    <dgm:pt modelId="{6DA013CB-EFAF-4705-9CB6-8A1C5C551C0B}" type="parTrans" cxnId="{BB08377A-575D-468E-83C9-1C1A58602ECC}">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0F45C602-8AF6-4C5D-AC0E-DEB57B523A14}" type="sibTrans" cxnId="{BB08377A-575D-468E-83C9-1C1A58602ECC}">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BE2633DD-A162-47F1-B9D5-FDA36F2C720F}">
      <dgm:prSet custT="1"/>
      <dgm:spPr/>
      <dgm:t>
        <a:bodyPr/>
        <a:lstStyle/>
        <a:p>
          <a:pPr algn="just"/>
          <a:r>
            <a:rPr lang="lv-LV" sz="1600">
              <a:latin typeface="Times New Roman" panose="02020603050405020304" pitchFamily="18" charset="0"/>
              <a:cs typeface="Times New Roman" panose="02020603050405020304" pitchFamily="18" charset="0"/>
            </a:rPr>
            <a:t>Izglītojamiem ar garīgās attīstības traucējumiem, izglītības programmas kods 21015811</a:t>
          </a:r>
          <a:endParaRPr lang="lv-LV" sz="1600" dirty="0">
            <a:latin typeface="Times New Roman" panose="02020603050405020304" pitchFamily="18" charset="0"/>
            <a:cs typeface="Times New Roman" panose="02020603050405020304" pitchFamily="18" charset="0"/>
          </a:endParaRPr>
        </a:p>
      </dgm:t>
    </dgm:pt>
    <dgm:pt modelId="{7CCD1DA7-2FCC-4EB8-8264-50C97E952099}" type="parTrans" cxnId="{B195774A-23B5-4C27-AD0A-BE8CB07D157E}">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08078720-A57C-4F15-BAB6-AAD39CBFE31C}" type="sibTrans" cxnId="{B195774A-23B5-4C27-AD0A-BE8CB07D157E}">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721A65F2-1564-4794-9129-89491AE2DF56}">
      <dgm:prSet custT="1"/>
      <dgm:spPr/>
      <dgm:t>
        <a:bodyPr/>
        <a:lstStyle/>
        <a:p>
          <a:pPr algn="just"/>
          <a:r>
            <a:rPr lang="lv-LV" sz="1600">
              <a:latin typeface="Times New Roman" panose="02020603050405020304" pitchFamily="18" charset="0"/>
              <a:cs typeface="Times New Roman" panose="02020603050405020304" pitchFamily="18" charset="0"/>
            </a:rPr>
            <a:t>Izglītojamiem ar smagiem garīgās attīstības traucējumiem vai vairākiem smagiem attīstības traucējumiem, izglītības programmas kods 21015911</a:t>
          </a:r>
          <a:endParaRPr lang="lv-LV" sz="1600" dirty="0">
            <a:latin typeface="Times New Roman" panose="02020603050405020304" pitchFamily="18" charset="0"/>
            <a:cs typeface="Times New Roman" panose="02020603050405020304" pitchFamily="18" charset="0"/>
          </a:endParaRPr>
        </a:p>
      </dgm:t>
    </dgm:pt>
    <dgm:pt modelId="{7C26FB56-3F0C-4D73-AD00-0855D7D33716}" type="parTrans" cxnId="{E87FC24E-7654-4CFA-A054-46B5F4660D58}">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DF819E66-D4EE-48F3-816C-126689F07041}" type="sibTrans" cxnId="{E87FC24E-7654-4CFA-A054-46B5F4660D58}">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B26A42F3-3BB0-4E84-90A1-E557546C1CE1}">
      <dgm:prSet phldrT="[Text]" custT="1"/>
      <dgm:spPr/>
      <dgm:t>
        <a:bodyPr/>
        <a:lstStyle/>
        <a:p>
          <a:pPr algn="l"/>
          <a:endParaRPr lang="lv-LV" sz="1300" dirty="0">
            <a:solidFill>
              <a:schemeClr val="tx1"/>
            </a:solidFill>
            <a:latin typeface="Times New Roman" panose="02020603050405020304" pitchFamily="18" charset="0"/>
            <a:cs typeface="Times New Roman" panose="02020603050405020304" pitchFamily="18" charset="0"/>
          </a:endParaRPr>
        </a:p>
      </dgm:t>
    </dgm:pt>
    <dgm:pt modelId="{EE307BC5-D812-41AA-82EC-209899250720}" type="parTrans" cxnId="{6F1AC6C0-74B4-4BC3-84DF-A7640C5BD24A}">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A2960F6A-441A-4186-9B8A-A19CB46C60FD}" type="sibTrans" cxnId="{6F1AC6C0-74B4-4BC3-84DF-A7640C5BD24A}">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03ECC4D2-4932-43F6-8512-FB243ACBC080}">
      <dgm:prSet phldrT="[Text]" custT="1"/>
      <dgm:spPr/>
      <dgm:t>
        <a:bodyPr/>
        <a:lstStyle/>
        <a:p>
          <a:pPr algn="l"/>
          <a:endParaRPr lang="lv-LV" sz="1300" dirty="0">
            <a:solidFill>
              <a:schemeClr val="tx1"/>
            </a:solidFill>
            <a:latin typeface="Times New Roman" panose="02020603050405020304" pitchFamily="18" charset="0"/>
            <a:cs typeface="Times New Roman" panose="02020603050405020304" pitchFamily="18" charset="0"/>
          </a:endParaRPr>
        </a:p>
      </dgm:t>
    </dgm:pt>
    <dgm:pt modelId="{A7714993-D40F-46F8-A681-A531D47534B3}" type="parTrans" cxnId="{0D4413CA-B871-4F2F-AA21-163149B26A68}">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4A107584-41D9-4BEE-A890-060BB765D53E}" type="sibTrans" cxnId="{0D4413CA-B871-4F2F-AA21-163149B26A68}">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CED043EE-996B-4E1A-A904-33395A069846}">
      <dgm:prSet phldrT="[Text]" custT="1"/>
      <dgm:spPr/>
      <dgm:t>
        <a:bodyPr/>
        <a:lstStyle/>
        <a:p>
          <a:pPr algn="l"/>
          <a:endParaRPr lang="lv-LV" sz="1300" dirty="0">
            <a:solidFill>
              <a:schemeClr val="tx1"/>
            </a:solidFill>
            <a:latin typeface="Times New Roman" panose="02020603050405020304" pitchFamily="18" charset="0"/>
            <a:cs typeface="Times New Roman" panose="02020603050405020304" pitchFamily="18" charset="0"/>
          </a:endParaRPr>
        </a:p>
      </dgm:t>
    </dgm:pt>
    <dgm:pt modelId="{24B9EAF0-F657-4125-8A9B-DA9D66DBDDD7}" type="parTrans" cxnId="{D3218D00-88D3-44D8-BDF9-4BA8B84962C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5BD14DE2-7ABD-44AF-8B77-CCCF9C837570}" type="sibTrans" cxnId="{D3218D00-88D3-44D8-BDF9-4BA8B84962C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D5A89518-7991-4904-97F9-01B8F0CBB4CE}">
      <dgm:prSet phldrT="[Text]" custT="1"/>
      <dgm:spPr/>
      <dgm:t>
        <a:bodyPr/>
        <a:lstStyle/>
        <a:p>
          <a:pPr algn="just"/>
          <a:r>
            <a:rPr lang="lv-LV" sz="1600">
              <a:latin typeface="Times New Roman" panose="02020603050405020304" pitchFamily="18" charset="0"/>
              <a:cs typeface="Times New Roman" panose="02020603050405020304" pitchFamily="18" charset="0"/>
            </a:rPr>
            <a:t>Profesionālās pamatizglītības programmu „Ēdināšanas pakalpojumi”, kods 22811021    Mācību ilgums – divi gadi, iegūtā kvalifikācija – virtuves darbinieks</a:t>
          </a:r>
          <a:endParaRPr lang="lv-LV" sz="1600" dirty="0">
            <a:latin typeface="Times New Roman" panose="02020603050405020304" pitchFamily="18" charset="0"/>
            <a:cs typeface="Times New Roman" panose="02020603050405020304" pitchFamily="18" charset="0"/>
          </a:endParaRPr>
        </a:p>
      </dgm:t>
    </dgm:pt>
    <dgm:pt modelId="{5210AA6B-F66D-4160-A918-3E80E8EC952D}" type="parTrans" cxnId="{AEA3FC52-F86A-4852-9FB2-0C628E6D8566}">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E7E27FFE-CEDB-4B9E-86D5-D3BE96383017}" type="sibTrans" cxnId="{AEA3FC52-F86A-4852-9FB2-0C628E6D8566}">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7F276AC6-5136-428F-873D-420C1002FA19}">
      <dgm:prSet custT="1"/>
      <dgm:spPr/>
      <dgm:t>
        <a:bodyPr/>
        <a:lstStyle/>
        <a:p>
          <a:pPr algn="just"/>
          <a:r>
            <a:rPr lang="lv-LV" sz="1600">
              <a:latin typeface="Times New Roman" panose="02020603050405020304" pitchFamily="18" charset="0"/>
              <a:cs typeface="Times New Roman" panose="02020603050405020304" pitchFamily="18" charset="0"/>
            </a:rPr>
            <a:t>Izglītojamiem ar smagiem garīgās attīstības traucējumiem vai vairākiem smagiem attīstības traucējumiem, izglītības programmas kods 01015911 </a:t>
          </a:r>
          <a:endParaRPr lang="lv-LV" sz="1600" dirty="0">
            <a:latin typeface="Times New Roman" panose="02020603050405020304" pitchFamily="18" charset="0"/>
            <a:cs typeface="Times New Roman" panose="02020603050405020304" pitchFamily="18" charset="0"/>
          </a:endParaRPr>
        </a:p>
      </dgm:t>
    </dgm:pt>
    <dgm:pt modelId="{B404B6F9-76F5-46FB-A3D9-076A722A7779}" type="parTrans" cxnId="{102AF468-255F-46C8-91BB-FCA682C8FFDD}">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CCDCBA0B-A51D-4132-AD61-E654B63D4456}" type="sibTrans" cxnId="{102AF468-255F-46C8-91BB-FCA682C8FFDD}">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B2EC4D89-8E01-4D7C-989E-3832AA094860}">
      <dgm:prSet custT="1"/>
      <dgm:spPr/>
      <dgm:t>
        <a:bodyPr/>
        <a:lstStyle/>
        <a:p>
          <a:pPr algn="just"/>
          <a:r>
            <a:rPr lang="lv-LV" sz="1600">
              <a:latin typeface="Times New Roman" panose="02020603050405020304" pitchFamily="18" charset="0"/>
              <a:cs typeface="Times New Roman" panose="02020603050405020304" pitchFamily="18" charset="0"/>
            </a:rPr>
            <a:t>Izglītojamiem ar jauktiem attīstības traucējumiem, izglītības programmas kods 01015611,</a:t>
          </a:r>
          <a:endParaRPr lang="lv-LV" sz="1600" dirty="0">
            <a:latin typeface="Times New Roman" panose="02020603050405020304" pitchFamily="18" charset="0"/>
            <a:cs typeface="Times New Roman" panose="02020603050405020304" pitchFamily="18" charset="0"/>
          </a:endParaRPr>
        </a:p>
      </dgm:t>
    </dgm:pt>
    <dgm:pt modelId="{604EFC44-E2A2-46B3-9C6E-1731975754D1}" type="parTrans" cxnId="{C31678CE-A17E-4188-8318-A089F25D2133}">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E9A58179-6C95-4B1D-9DFF-ABDDED2C1FE4}" type="sibTrans" cxnId="{C31678CE-A17E-4188-8318-A089F25D2133}">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05F7EF02-C352-4B8A-BE05-D2215C7EE272}">
      <dgm:prSet custT="1"/>
      <dgm:spPr/>
      <dgm:t>
        <a:bodyPr/>
        <a:lstStyle/>
        <a:p>
          <a:pPr algn="just"/>
          <a:r>
            <a:rPr lang="lv-LV" sz="1600">
              <a:latin typeface="Times New Roman" panose="02020603050405020304" pitchFamily="18" charset="0"/>
              <a:cs typeface="Times New Roman" panose="02020603050405020304" pitchFamily="18" charset="0"/>
            </a:rPr>
            <a:t>Izglītojamiem ar garīgās veselības traucējumiem, izglītības programmas kods 01015711 </a:t>
          </a:r>
          <a:endParaRPr lang="lv-LV" sz="1600" dirty="0">
            <a:latin typeface="Times New Roman" panose="02020603050405020304" pitchFamily="18" charset="0"/>
            <a:cs typeface="Times New Roman" panose="02020603050405020304" pitchFamily="18" charset="0"/>
          </a:endParaRPr>
        </a:p>
      </dgm:t>
    </dgm:pt>
    <dgm:pt modelId="{E0774D6F-86AF-4C16-9469-D45724A149E0}" type="parTrans" cxnId="{CBFE2612-FEFD-495D-859F-0E1AA85592EF}">
      <dgm:prSet/>
      <dgm:spPr/>
      <dgm:t>
        <a:bodyPr/>
        <a:lstStyle/>
        <a:p>
          <a:endParaRPr lang="lv-LV" sz="1200"/>
        </a:p>
      </dgm:t>
    </dgm:pt>
    <dgm:pt modelId="{BB0D47A8-04A2-4C50-8106-0420070BE595}" type="sibTrans" cxnId="{CBFE2612-FEFD-495D-859F-0E1AA85592EF}">
      <dgm:prSet/>
      <dgm:spPr/>
      <dgm:t>
        <a:bodyPr/>
        <a:lstStyle/>
        <a:p>
          <a:endParaRPr lang="lv-LV" sz="1200"/>
        </a:p>
      </dgm:t>
    </dgm:pt>
    <dgm:pt modelId="{CA4C19B4-1AB4-410D-805E-FF412F3603BB}" type="pres">
      <dgm:prSet presAssocID="{C07B19D9-B6D1-4562-AFA9-A149B54D97F2}" presName="Name0" presStyleCnt="0">
        <dgm:presLayoutVars>
          <dgm:dir/>
          <dgm:animLvl val="lvl"/>
          <dgm:resizeHandles val="exact"/>
        </dgm:presLayoutVars>
      </dgm:prSet>
      <dgm:spPr/>
    </dgm:pt>
    <dgm:pt modelId="{6D978C7D-E991-4781-9A67-24E5E5713953}" type="pres">
      <dgm:prSet presAssocID="{83A35181-B5EB-467C-8219-BA2898D71961}" presName="composite" presStyleCnt="0"/>
      <dgm:spPr/>
    </dgm:pt>
    <dgm:pt modelId="{936A7260-3BE7-4919-BED7-E47916D692EE}" type="pres">
      <dgm:prSet presAssocID="{83A35181-B5EB-467C-8219-BA2898D71961}" presName="parTx" presStyleLbl="alignNode1" presStyleIdx="0" presStyleCnt="3">
        <dgm:presLayoutVars>
          <dgm:chMax val="0"/>
          <dgm:chPref val="0"/>
          <dgm:bulletEnabled val="1"/>
        </dgm:presLayoutVars>
      </dgm:prSet>
      <dgm:spPr/>
    </dgm:pt>
    <dgm:pt modelId="{3815C2CA-D07E-4E90-A298-0369395C4E35}" type="pres">
      <dgm:prSet presAssocID="{83A35181-B5EB-467C-8219-BA2898D71961}" presName="desTx" presStyleLbl="alignAccFollowNode1" presStyleIdx="0" presStyleCnt="3">
        <dgm:presLayoutVars>
          <dgm:bulletEnabled val="1"/>
        </dgm:presLayoutVars>
      </dgm:prSet>
      <dgm:spPr/>
    </dgm:pt>
    <dgm:pt modelId="{4ABD5FE0-05A3-4862-9E52-9A9B4D7A5486}" type="pres">
      <dgm:prSet presAssocID="{6C8D0F49-43E3-4E40-8583-EE77F1891770}" presName="space" presStyleCnt="0"/>
      <dgm:spPr/>
    </dgm:pt>
    <dgm:pt modelId="{63A4D8BD-E741-487F-8883-D5007BBC15C7}" type="pres">
      <dgm:prSet presAssocID="{17E441D0-5A00-4289-80D2-A838F02262C7}" presName="composite" presStyleCnt="0"/>
      <dgm:spPr/>
    </dgm:pt>
    <dgm:pt modelId="{090C0BE8-DE7C-4E90-A54A-296087188E83}" type="pres">
      <dgm:prSet presAssocID="{17E441D0-5A00-4289-80D2-A838F02262C7}" presName="parTx" presStyleLbl="alignNode1" presStyleIdx="1" presStyleCnt="3">
        <dgm:presLayoutVars>
          <dgm:chMax val="0"/>
          <dgm:chPref val="0"/>
          <dgm:bulletEnabled val="1"/>
        </dgm:presLayoutVars>
      </dgm:prSet>
      <dgm:spPr/>
    </dgm:pt>
    <dgm:pt modelId="{DC35107E-6777-4FE9-AC59-2A45BE27341C}" type="pres">
      <dgm:prSet presAssocID="{17E441D0-5A00-4289-80D2-A838F02262C7}" presName="desTx" presStyleLbl="alignAccFollowNode1" presStyleIdx="1" presStyleCnt="3">
        <dgm:presLayoutVars>
          <dgm:bulletEnabled val="1"/>
        </dgm:presLayoutVars>
      </dgm:prSet>
      <dgm:spPr/>
    </dgm:pt>
    <dgm:pt modelId="{D98734A5-6806-415E-9121-2B33BC2A8A29}" type="pres">
      <dgm:prSet presAssocID="{C356F292-8687-4CEE-8DDC-1ED1E087BF53}" presName="space" presStyleCnt="0"/>
      <dgm:spPr/>
    </dgm:pt>
    <dgm:pt modelId="{270B579B-AEA4-49DB-B127-957A549249F3}" type="pres">
      <dgm:prSet presAssocID="{B16B86F9-5DEA-4000-BCE0-39C5C2E86584}" presName="composite" presStyleCnt="0"/>
      <dgm:spPr/>
    </dgm:pt>
    <dgm:pt modelId="{6937CEF4-7D68-4126-BD90-E4B354F82E9E}" type="pres">
      <dgm:prSet presAssocID="{B16B86F9-5DEA-4000-BCE0-39C5C2E86584}" presName="parTx" presStyleLbl="alignNode1" presStyleIdx="2" presStyleCnt="3" custLinFactNeighborX="-6718" custLinFactNeighborY="2566">
        <dgm:presLayoutVars>
          <dgm:chMax val="0"/>
          <dgm:chPref val="0"/>
          <dgm:bulletEnabled val="1"/>
        </dgm:presLayoutVars>
      </dgm:prSet>
      <dgm:spPr/>
    </dgm:pt>
    <dgm:pt modelId="{058105D2-9047-4E75-8433-08C84999A9A9}" type="pres">
      <dgm:prSet presAssocID="{B16B86F9-5DEA-4000-BCE0-39C5C2E86584}" presName="desTx" presStyleLbl="alignAccFollowNode1" presStyleIdx="2" presStyleCnt="3" custLinFactNeighborX="-7506" custLinFactNeighborY="821">
        <dgm:presLayoutVars>
          <dgm:bulletEnabled val="1"/>
        </dgm:presLayoutVars>
      </dgm:prSet>
      <dgm:spPr/>
    </dgm:pt>
  </dgm:ptLst>
  <dgm:cxnLst>
    <dgm:cxn modelId="{D3218D00-88D3-44D8-BDF9-4BA8B84962C0}" srcId="{B16B86F9-5DEA-4000-BCE0-39C5C2E86584}" destId="{CED043EE-996B-4E1A-A904-33395A069846}" srcOrd="4" destOrd="0" parTransId="{24B9EAF0-F657-4125-8A9B-DA9D66DBDDD7}" sibTransId="{5BD14DE2-7ABD-44AF-8B77-CCCF9C837570}"/>
    <dgm:cxn modelId="{A78EAC0E-DC50-40D8-B3F2-6933DC3A8F2B}" srcId="{83A35181-B5EB-467C-8219-BA2898D71961}" destId="{73D01C2A-297E-4536-9BDF-093C13E4D67E}" srcOrd="0" destOrd="0" parTransId="{D1F47F58-7ED9-4D3E-8C06-97A06532FF21}" sibTransId="{F8E71B0A-EC7E-4953-9D64-EB83C60A8B0F}"/>
    <dgm:cxn modelId="{CBFE2612-FEFD-495D-859F-0E1AA85592EF}" srcId="{83A35181-B5EB-467C-8219-BA2898D71961}" destId="{05F7EF02-C352-4B8A-BE05-D2215C7EE272}" srcOrd="3" destOrd="0" parTransId="{E0774D6F-86AF-4C16-9469-D45724A149E0}" sibTransId="{BB0D47A8-04A2-4C50-8106-0420070BE595}"/>
    <dgm:cxn modelId="{7CEE2713-ED77-47EA-964A-1E60BA04BFA7}" type="presOf" srcId="{DFDA6FB1-E9FE-4CEC-BB1E-07C2F1F4C518}" destId="{DC35107E-6777-4FE9-AC59-2A45BE27341C}" srcOrd="0" destOrd="0" presId="urn:microsoft.com/office/officeart/2005/8/layout/hList1"/>
    <dgm:cxn modelId="{E9E4692D-E64F-424F-B84A-29CF04FC1740}" type="presOf" srcId="{25A31EC3-E151-46F2-BE02-50276490C28A}" destId="{DC35107E-6777-4FE9-AC59-2A45BE27341C}" srcOrd="0" destOrd="1" presId="urn:microsoft.com/office/officeart/2005/8/layout/hList1"/>
    <dgm:cxn modelId="{A148FA2F-2A67-418B-89E9-9EC520FBEA84}" type="presOf" srcId="{4576E31F-5EF4-4B6B-B0E9-D3525044F39D}" destId="{058105D2-9047-4E75-8433-08C84999A9A9}" srcOrd="0" destOrd="0" presId="urn:microsoft.com/office/officeart/2005/8/layout/hList1"/>
    <dgm:cxn modelId="{6D9B473A-9353-4D84-B6F8-1F51923B7C94}" type="presOf" srcId="{73D01C2A-297E-4536-9BDF-093C13E4D67E}" destId="{3815C2CA-D07E-4E90-A298-0369395C4E35}" srcOrd="0" destOrd="0" presId="urn:microsoft.com/office/officeart/2005/8/layout/hList1"/>
    <dgm:cxn modelId="{959A5B42-B9E1-4E26-9273-FA1479268B05}" type="presOf" srcId="{17E441D0-5A00-4289-80D2-A838F02262C7}" destId="{090C0BE8-DE7C-4E90-A54A-296087188E83}" srcOrd="0" destOrd="0" presId="urn:microsoft.com/office/officeart/2005/8/layout/hList1"/>
    <dgm:cxn modelId="{C042C163-0020-4D95-9783-B8F3F5F65D71}" type="presOf" srcId="{03ECC4D2-4932-43F6-8512-FB243ACBC080}" destId="{058105D2-9047-4E75-8433-08C84999A9A9}" srcOrd="0" destOrd="3" presId="urn:microsoft.com/office/officeart/2005/8/layout/hList1"/>
    <dgm:cxn modelId="{102AF468-255F-46C8-91BB-FCA682C8FFDD}" srcId="{83A35181-B5EB-467C-8219-BA2898D71961}" destId="{7F276AC6-5136-428F-873D-420C1002FA19}" srcOrd="1" destOrd="0" parTransId="{B404B6F9-76F5-46FB-A3D9-076A722A7779}" sibTransId="{CCDCBA0B-A51D-4132-AD61-E654B63D4456}"/>
    <dgm:cxn modelId="{B195774A-23B5-4C27-AD0A-BE8CB07D157E}" srcId="{17E441D0-5A00-4289-80D2-A838F02262C7}" destId="{BE2633DD-A162-47F1-B9D5-FDA36F2C720F}" srcOrd="2" destOrd="0" parTransId="{7CCD1DA7-2FCC-4EB8-8264-50C97E952099}" sibTransId="{08078720-A57C-4F15-BAB6-AAD39CBFE31C}"/>
    <dgm:cxn modelId="{E87FC24E-7654-4CFA-A054-46B5F4660D58}" srcId="{17E441D0-5A00-4289-80D2-A838F02262C7}" destId="{721A65F2-1564-4794-9129-89491AE2DF56}" srcOrd="3" destOrd="0" parTransId="{7C26FB56-3F0C-4D73-AD00-0855D7D33716}" sibTransId="{DF819E66-D4EE-48F3-816C-126689F07041}"/>
    <dgm:cxn modelId="{CFCB7751-BCC8-4D1A-9D7F-EBDC0B1256A6}" type="presOf" srcId="{B26A42F3-3BB0-4E84-90A1-E557546C1CE1}" destId="{058105D2-9047-4E75-8433-08C84999A9A9}" srcOrd="0" destOrd="2" presId="urn:microsoft.com/office/officeart/2005/8/layout/hList1"/>
    <dgm:cxn modelId="{AEA3FC52-F86A-4852-9FB2-0C628E6D8566}" srcId="{B16B86F9-5DEA-4000-BCE0-39C5C2E86584}" destId="{D5A89518-7991-4904-97F9-01B8F0CBB4CE}" srcOrd="1" destOrd="0" parTransId="{5210AA6B-F66D-4160-A918-3E80E8EC952D}" sibTransId="{E7E27FFE-CEDB-4B9E-86D5-D3BE96383017}"/>
    <dgm:cxn modelId="{BDFB6954-E235-443F-A189-28709F8E7710}" srcId="{17E441D0-5A00-4289-80D2-A838F02262C7}" destId="{DFDA6FB1-E9FE-4CEC-BB1E-07C2F1F4C518}" srcOrd="0" destOrd="0" parTransId="{7DEA7013-05A2-4A3D-8DFB-43993E18A5A1}" sibTransId="{802240F4-BF2B-4EC4-A133-4E4EA227D3BE}"/>
    <dgm:cxn modelId="{88044E79-81AD-488B-B551-B31A4D2ACA19}" type="presOf" srcId="{7F276AC6-5136-428F-873D-420C1002FA19}" destId="{3815C2CA-D07E-4E90-A298-0369395C4E35}" srcOrd="0" destOrd="1" presId="urn:microsoft.com/office/officeart/2005/8/layout/hList1"/>
    <dgm:cxn modelId="{BB08377A-575D-468E-83C9-1C1A58602ECC}" srcId="{17E441D0-5A00-4289-80D2-A838F02262C7}" destId="{25A31EC3-E151-46F2-BE02-50276490C28A}" srcOrd="1" destOrd="0" parTransId="{6DA013CB-EFAF-4705-9CB6-8A1C5C551C0B}" sibTransId="{0F45C602-8AF6-4C5D-AC0E-DEB57B523A14}"/>
    <dgm:cxn modelId="{1BC65082-E0C5-4F86-AD6C-EDABD6F5AB1D}" type="presOf" srcId="{BE2633DD-A162-47F1-B9D5-FDA36F2C720F}" destId="{DC35107E-6777-4FE9-AC59-2A45BE27341C}" srcOrd="0" destOrd="2" presId="urn:microsoft.com/office/officeart/2005/8/layout/hList1"/>
    <dgm:cxn modelId="{734E6D86-E210-410E-B1F5-29B0B8110220}" type="presOf" srcId="{B16B86F9-5DEA-4000-BCE0-39C5C2E86584}" destId="{6937CEF4-7D68-4126-BD90-E4B354F82E9E}" srcOrd="0" destOrd="0" presId="urn:microsoft.com/office/officeart/2005/8/layout/hList1"/>
    <dgm:cxn modelId="{BD50839B-62AE-4CD8-9D91-BF657D64ECC0}" type="presOf" srcId="{721A65F2-1564-4794-9129-89491AE2DF56}" destId="{DC35107E-6777-4FE9-AC59-2A45BE27341C}" srcOrd="0" destOrd="3" presId="urn:microsoft.com/office/officeart/2005/8/layout/hList1"/>
    <dgm:cxn modelId="{B3D9D4A4-78FC-49EC-AD9E-2649E1E8641F}" type="presOf" srcId="{CED043EE-996B-4E1A-A904-33395A069846}" destId="{058105D2-9047-4E75-8433-08C84999A9A9}" srcOrd="0" destOrd="4" presId="urn:microsoft.com/office/officeart/2005/8/layout/hList1"/>
    <dgm:cxn modelId="{10E4D4A7-F00C-4EDE-B464-DA0AAFE7A6E5}" type="presOf" srcId="{B2EC4D89-8E01-4D7C-989E-3832AA094860}" destId="{3815C2CA-D07E-4E90-A298-0369395C4E35}" srcOrd="0" destOrd="2" presId="urn:microsoft.com/office/officeart/2005/8/layout/hList1"/>
    <dgm:cxn modelId="{A1F480AA-1EF8-4E64-BD16-D8B3862D1985}" srcId="{B16B86F9-5DEA-4000-BCE0-39C5C2E86584}" destId="{4576E31F-5EF4-4B6B-B0E9-D3525044F39D}" srcOrd="0" destOrd="0" parTransId="{55234C52-7BB7-4716-9862-953559313EC6}" sibTransId="{965FF72E-1D01-40CE-A8F9-501DBC3F81E4}"/>
    <dgm:cxn modelId="{7BBB3FBA-BC6B-4756-928C-FF10C405144A}" type="presOf" srcId="{D5A89518-7991-4904-97F9-01B8F0CBB4CE}" destId="{058105D2-9047-4E75-8433-08C84999A9A9}" srcOrd="0" destOrd="1" presId="urn:microsoft.com/office/officeart/2005/8/layout/hList1"/>
    <dgm:cxn modelId="{6F1AC6C0-74B4-4BC3-84DF-A7640C5BD24A}" srcId="{B16B86F9-5DEA-4000-BCE0-39C5C2E86584}" destId="{B26A42F3-3BB0-4E84-90A1-E557546C1CE1}" srcOrd="2" destOrd="0" parTransId="{EE307BC5-D812-41AA-82EC-209899250720}" sibTransId="{A2960F6A-441A-4186-9B8A-A19CB46C60FD}"/>
    <dgm:cxn modelId="{98F04BC5-E9BC-4099-92B2-11D78A7FBB86}" type="presOf" srcId="{C07B19D9-B6D1-4562-AFA9-A149B54D97F2}" destId="{CA4C19B4-1AB4-410D-805E-FF412F3603BB}" srcOrd="0" destOrd="0" presId="urn:microsoft.com/office/officeart/2005/8/layout/hList1"/>
    <dgm:cxn modelId="{CD4960C6-279B-4704-959D-251AFD40673A}" srcId="{C07B19D9-B6D1-4562-AFA9-A149B54D97F2}" destId="{B16B86F9-5DEA-4000-BCE0-39C5C2E86584}" srcOrd="2" destOrd="0" parTransId="{6D5C19ED-981B-47B4-8131-CF2F4DD69BF7}" sibTransId="{4D8BF3F9-0A36-4523-9D57-D3D9FA14A9AA}"/>
    <dgm:cxn modelId="{2774BEC9-DA27-4032-8A49-C50576528330}" srcId="{C07B19D9-B6D1-4562-AFA9-A149B54D97F2}" destId="{83A35181-B5EB-467C-8219-BA2898D71961}" srcOrd="0" destOrd="0" parTransId="{7EA10EB2-8580-4B8E-A5B4-E9D6270E4885}" sibTransId="{6C8D0F49-43E3-4E40-8583-EE77F1891770}"/>
    <dgm:cxn modelId="{0D4413CA-B871-4F2F-AA21-163149B26A68}" srcId="{B16B86F9-5DEA-4000-BCE0-39C5C2E86584}" destId="{03ECC4D2-4932-43F6-8512-FB243ACBC080}" srcOrd="3" destOrd="0" parTransId="{A7714993-D40F-46F8-A681-A531D47534B3}" sibTransId="{4A107584-41D9-4BEE-A890-060BB765D53E}"/>
    <dgm:cxn modelId="{C31678CE-A17E-4188-8318-A089F25D2133}" srcId="{83A35181-B5EB-467C-8219-BA2898D71961}" destId="{B2EC4D89-8E01-4D7C-989E-3832AA094860}" srcOrd="2" destOrd="0" parTransId="{604EFC44-E2A2-46B3-9C6E-1731975754D1}" sibTransId="{E9A58179-6C95-4B1D-9DFF-ABDDED2C1FE4}"/>
    <dgm:cxn modelId="{8410FFD7-C215-41BE-A4B6-48CF2EABB15B}" type="presOf" srcId="{05F7EF02-C352-4B8A-BE05-D2215C7EE272}" destId="{3815C2CA-D07E-4E90-A298-0369395C4E35}" srcOrd="0" destOrd="3" presId="urn:microsoft.com/office/officeart/2005/8/layout/hList1"/>
    <dgm:cxn modelId="{B5F048E6-6CED-4122-88EE-98BB0A9E7EEB}" type="presOf" srcId="{83A35181-B5EB-467C-8219-BA2898D71961}" destId="{936A7260-3BE7-4919-BED7-E47916D692EE}" srcOrd="0" destOrd="0" presId="urn:microsoft.com/office/officeart/2005/8/layout/hList1"/>
    <dgm:cxn modelId="{AB0C48ED-8A06-4953-833F-056F79157C97}" srcId="{C07B19D9-B6D1-4562-AFA9-A149B54D97F2}" destId="{17E441D0-5A00-4289-80D2-A838F02262C7}" srcOrd="1" destOrd="0" parTransId="{1D9DBFC8-7152-4436-9857-C6FA81C02D32}" sibTransId="{C356F292-8687-4CEE-8DDC-1ED1E087BF53}"/>
    <dgm:cxn modelId="{A2CFA420-AB80-4620-8DAF-0036181BE6AE}" type="presParOf" srcId="{CA4C19B4-1AB4-410D-805E-FF412F3603BB}" destId="{6D978C7D-E991-4781-9A67-24E5E5713953}" srcOrd="0" destOrd="0" presId="urn:microsoft.com/office/officeart/2005/8/layout/hList1"/>
    <dgm:cxn modelId="{382CB52B-09EF-447C-BF83-18C0F805BAB1}" type="presParOf" srcId="{6D978C7D-E991-4781-9A67-24E5E5713953}" destId="{936A7260-3BE7-4919-BED7-E47916D692EE}" srcOrd="0" destOrd="0" presId="urn:microsoft.com/office/officeart/2005/8/layout/hList1"/>
    <dgm:cxn modelId="{02FD4306-1139-4E2D-8F82-1D1ACF221495}" type="presParOf" srcId="{6D978C7D-E991-4781-9A67-24E5E5713953}" destId="{3815C2CA-D07E-4E90-A298-0369395C4E35}" srcOrd="1" destOrd="0" presId="urn:microsoft.com/office/officeart/2005/8/layout/hList1"/>
    <dgm:cxn modelId="{38DC3938-443A-4271-9BD8-F43002CD0D09}" type="presParOf" srcId="{CA4C19B4-1AB4-410D-805E-FF412F3603BB}" destId="{4ABD5FE0-05A3-4862-9E52-9A9B4D7A5486}" srcOrd="1" destOrd="0" presId="urn:microsoft.com/office/officeart/2005/8/layout/hList1"/>
    <dgm:cxn modelId="{F913EF3A-5271-4D44-9F8C-DD38F073032F}" type="presParOf" srcId="{CA4C19B4-1AB4-410D-805E-FF412F3603BB}" destId="{63A4D8BD-E741-487F-8883-D5007BBC15C7}" srcOrd="2" destOrd="0" presId="urn:microsoft.com/office/officeart/2005/8/layout/hList1"/>
    <dgm:cxn modelId="{196BF8E7-8679-4992-B3A5-9C918D325E88}" type="presParOf" srcId="{63A4D8BD-E741-487F-8883-D5007BBC15C7}" destId="{090C0BE8-DE7C-4E90-A54A-296087188E83}" srcOrd="0" destOrd="0" presId="urn:microsoft.com/office/officeart/2005/8/layout/hList1"/>
    <dgm:cxn modelId="{2BA5B038-FC75-4FD4-B166-3C607D83206F}" type="presParOf" srcId="{63A4D8BD-E741-487F-8883-D5007BBC15C7}" destId="{DC35107E-6777-4FE9-AC59-2A45BE27341C}" srcOrd="1" destOrd="0" presId="urn:microsoft.com/office/officeart/2005/8/layout/hList1"/>
    <dgm:cxn modelId="{0F82170E-013B-450E-8E97-7790EF9A98F3}" type="presParOf" srcId="{CA4C19B4-1AB4-410D-805E-FF412F3603BB}" destId="{D98734A5-6806-415E-9121-2B33BC2A8A29}" srcOrd="3" destOrd="0" presId="urn:microsoft.com/office/officeart/2005/8/layout/hList1"/>
    <dgm:cxn modelId="{C277FFA9-DD98-47D7-91DA-2B5B0837B950}" type="presParOf" srcId="{CA4C19B4-1AB4-410D-805E-FF412F3603BB}" destId="{270B579B-AEA4-49DB-B127-957A549249F3}" srcOrd="4" destOrd="0" presId="urn:microsoft.com/office/officeart/2005/8/layout/hList1"/>
    <dgm:cxn modelId="{F7772073-2AD2-4492-8A5C-97E9DE352408}" type="presParOf" srcId="{270B579B-AEA4-49DB-B127-957A549249F3}" destId="{6937CEF4-7D68-4126-BD90-E4B354F82E9E}" srcOrd="0" destOrd="0" presId="urn:microsoft.com/office/officeart/2005/8/layout/hList1"/>
    <dgm:cxn modelId="{B33DBC81-2609-4063-93FC-FE358A0CEA58}" type="presParOf" srcId="{270B579B-AEA4-49DB-B127-957A549249F3}" destId="{058105D2-9047-4E75-8433-08C84999A9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7B19D9-B6D1-4562-AFA9-A149B54D97F2}"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lv-LV"/>
        </a:p>
      </dgm:t>
    </dgm:pt>
    <dgm:pt modelId="{83A35181-B5EB-467C-8219-BA2898D71961}">
      <dgm:prSet phldrT="[Text]" custT="1"/>
      <dgm:spPr/>
      <dgm:t>
        <a:bodyPr/>
        <a:lstStyle/>
        <a:p>
          <a:r>
            <a:rPr lang="lv-LV" sz="1800" b="1">
              <a:latin typeface="Times New Roman" panose="02020603050405020304" pitchFamily="18" charset="0"/>
              <a:cs typeface="Times New Roman" panose="02020603050405020304" pitchFamily="18" charset="0"/>
            </a:rPr>
            <a:t>Pirmsskola</a:t>
          </a:r>
          <a:r>
            <a:rPr lang="lv-LV" sz="1800">
              <a:latin typeface="Times New Roman" panose="02020603050405020304" pitchFamily="18" charset="0"/>
              <a:cs typeface="Times New Roman" panose="02020603050405020304" pitchFamily="18" charset="0"/>
            </a:rPr>
            <a:t> </a:t>
          </a:r>
          <a:endParaRPr lang="lv-LV" sz="1800" dirty="0">
            <a:latin typeface="Times New Roman" panose="02020603050405020304" pitchFamily="18" charset="0"/>
            <a:cs typeface="Times New Roman" panose="02020603050405020304" pitchFamily="18" charset="0"/>
          </a:endParaRPr>
        </a:p>
      </dgm:t>
    </dgm:pt>
    <dgm:pt modelId="{7EA10EB2-8580-4B8E-A5B4-E9D6270E4885}" type="parTrans" cxnId="{2774BEC9-DA27-4032-8A49-C5057652833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6C8D0F49-43E3-4E40-8583-EE77F1891770}" type="sibTrans" cxnId="{2774BEC9-DA27-4032-8A49-C5057652833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17E441D0-5A00-4289-80D2-A838F02262C7}">
      <dgm:prSet phldrT="[Text]" custT="1"/>
      <dgm:spPr/>
      <dgm:t>
        <a:bodyPr/>
        <a:lstStyle/>
        <a:p>
          <a:r>
            <a:rPr lang="lv-LV" sz="1800" b="1">
              <a:latin typeface="Times New Roman" panose="02020603050405020304" pitchFamily="18" charset="0"/>
              <a:cs typeface="Times New Roman" panose="02020603050405020304" pitchFamily="18" charset="0"/>
            </a:rPr>
            <a:t>Pamatskola</a:t>
          </a:r>
          <a:endParaRPr lang="lv-LV" sz="1800" b="1" dirty="0">
            <a:latin typeface="Times New Roman" panose="02020603050405020304" pitchFamily="18" charset="0"/>
            <a:cs typeface="Times New Roman" panose="02020603050405020304" pitchFamily="18" charset="0"/>
          </a:endParaRPr>
        </a:p>
      </dgm:t>
    </dgm:pt>
    <dgm:pt modelId="{1D9DBFC8-7152-4436-9857-C6FA81C02D32}" type="parTrans" cxnId="{AB0C48ED-8A06-4953-833F-056F79157C97}">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C356F292-8687-4CEE-8DDC-1ED1E087BF53}" type="sibTrans" cxnId="{AB0C48ED-8A06-4953-833F-056F79157C97}">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DFDA6FB1-E9FE-4CEC-BB1E-07C2F1F4C518}">
      <dgm:prSet phldrT="[Text]" custT="1"/>
      <dgm:spPr/>
      <dgm:t>
        <a:bodyPr/>
        <a:lstStyle/>
        <a:p>
          <a:pPr algn="ctr"/>
          <a:r>
            <a:rPr lang="lv-LV" sz="5400" b="1" dirty="0">
              <a:solidFill>
                <a:schemeClr val="tx1"/>
              </a:solidFill>
              <a:latin typeface="Times New Roman" panose="02020603050405020304" pitchFamily="18" charset="0"/>
              <a:cs typeface="Times New Roman" panose="02020603050405020304" pitchFamily="18" charset="0"/>
            </a:rPr>
            <a:t>88</a:t>
          </a:r>
        </a:p>
      </dgm:t>
    </dgm:pt>
    <dgm:pt modelId="{7DEA7013-05A2-4A3D-8DFB-43993E18A5A1}" type="parTrans" cxnId="{BDFB6954-E235-443F-A189-28709F8E771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802240F4-BF2B-4EC4-A133-4E4EA227D3BE}" type="sibTrans" cxnId="{BDFB6954-E235-443F-A189-28709F8E771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B16B86F9-5DEA-4000-BCE0-39C5C2E86584}">
      <dgm:prSet phldrT="[Text]" custT="1"/>
      <dgm:spPr/>
      <dgm:t>
        <a:bodyPr/>
        <a:lstStyle/>
        <a:p>
          <a:r>
            <a:rPr lang="lv-LV" sz="1800" b="1">
              <a:latin typeface="Times New Roman" panose="02020603050405020304" pitchFamily="18" charset="0"/>
              <a:cs typeface="Times New Roman" panose="02020603050405020304" pitchFamily="18" charset="0"/>
            </a:rPr>
            <a:t>Profesionālā pamatizglītība </a:t>
          </a:r>
          <a:endParaRPr lang="lv-LV" sz="1800" b="1" dirty="0">
            <a:latin typeface="Times New Roman" panose="02020603050405020304" pitchFamily="18" charset="0"/>
            <a:cs typeface="Times New Roman" panose="02020603050405020304" pitchFamily="18" charset="0"/>
          </a:endParaRPr>
        </a:p>
      </dgm:t>
    </dgm:pt>
    <dgm:pt modelId="{6D5C19ED-981B-47B4-8131-CF2F4DD69BF7}" type="parTrans" cxnId="{CD4960C6-279B-4704-959D-251AFD40673A}">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4D8BF3F9-0A36-4523-9D57-D3D9FA14A9AA}" type="sibTrans" cxnId="{CD4960C6-279B-4704-959D-251AFD40673A}">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4576E31F-5EF4-4B6B-B0E9-D3525044F39D}">
      <dgm:prSet phldrT="[Text]" custT="1"/>
      <dgm:spPr/>
      <dgm:t>
        <a:bodyPr/>
        <a:lstStyle/>
        <a:p>
          <a:pPr algn="ctr"/>
          <a:r>
            <a:rPr lang="lv-LV" sz="5400" b="1" dirty="0">
              <a:solidFill>
                <a:schemeClr val="tx1"/>
              </a:solidFill>
              <a:latin typeface="Times New Roman" panose="02020603050405020304" pitchFamily="18" charset="0"/>
              <a:cs typeface="Times New Roman" panose="02020603050405020304" pitchFamily="18" charset="0"/>
            </a:rPr>
            <a:t>18</a:t>
          </a:r>
          <a:endParaRPr lang="lv-LV" sz="5400" b="1" dirty="0">
            <a:latin typeface="Times New Roman" panose="02020603050405020304" pitchFamily="18" charset="0"/>
            <a:cs typeface="Times New Roman" panose="02020603050405020304" pitchFamily="18" charset="0"/>
          </a:endParaRPr>
        </a:p>
      </dgm:t>
    </dgm:pt>
    <dgm:pt modelId="{55234C52-7BB7-4716-9862-953559313EC6}" type="parTrans" cxnId="{A1F480AA-1EF8-4E64-BD16-D8B3862D1985}">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965FF72E-1D01-40CE-A8F9-501DBC3F81E4}" type="sibTrans" cxnId="{A1F480AA-1EF8-4E64-BD16-D8B3862D1985}">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A13FCF53-CDBE-495F-A7DA-5AD182A2C683}">
      <dgm:prSet custT="1"/>
      <dgm:spPr/>
      <dgm:t>
        <a:bodyPr/>
        <a:lstStyle/>
        <a:p>
          <a:pPr algn="ctr"/>
          <a:r>
            <a:rPr lang="lv-LV" sz="5400" dirty="0"/>
            <a:t>9</a:t>
          </a:r>
          <a:endParaRPr lang="en-GB" sz="5400" dirty="0"/>
        </a:p>
      </dgm:t>
    </dgm:pt>
    <dgm:pt modelId="{3DE64496-799F-44D3-AD11-65A884F0B2D8}" type="parTrans" cxnId="{83EE51D0-082B-4389-B2A3-C0DDEE00374D}">
      <dgm:prSet/>
      <dgm:spPr/>
      <dgm:t>
        <a:bodyPr/>
        <a:lstStyle/>
        <a:p>
          <a:endParaRPr lang="en-GB"/>
        </a:p>
      </dgm:t>
    </dgm:pt>
    <dgm:pt modelId="{85723A90-885E-443E-A461-77E284C35E63}" type="sibTrans" cxnId="{83EE51D0-082B-4389-B2A3-C0DDEE00374D}">
      <dgm:prSet/>
      <dgm:spPr/>
      <dgm:t>
        <a:bodyPr/>
        <a:lstStyle/>
        <a:p>
          <a:endParaRPr lang="en-GB"/>
        </a:p>
      </dgm:t>
    </dgm:pt>
    <dgm:pt modelId="{CA4C19B4-1AB4-410D-805E-FF412F3603BB}" type="pres">
      <dgm:prSet presAssocID="{C07B19D9-B6D1-4562-AFA9-A149B54D97F2}" presName="Name0" presStyleCnt="0">
        <dgm:presLayoutVars>
          <dgm:dir/>
          <dgm:animLvl val="lvl"/>
          <dgm:resizeHandles val="exact"/>
        </dgm:presLayoutVars>
      </dgm:prSet>
      <dgm:spPr/>
    </dgm:pt>
    <dgm:pt modelId="{6D978C7D-E991-4781-9A67-24E5E5713953}" type="pres">
      <dgm:prSet presAssocID="{83A35181-B5EB-467C-8219-BA2898D71961}" presName="composite" presStyleCnt="0"/>
      <dgm:spPr/>
    </dgm:pt>
    <dgm:pt modelId="{936A7260-3BE7-4919-BED7-E47916D692EE}" type="pres">
      <dgm:prSet presAssocID="{83A35181-B5EB-467C-8219-BA2898D71961}" presName="parTx" presStyleLbl="alignNode1" presStyleIdx="0" presStyleCnt="3">
        <dgm:presLayoutVars>
          <dgm:chMax val="0"/>
          <dgm:chPref val="0"/>
          <dgm:bulletEnabled val="1"/>
        </dgm:presLayoutVars>
      </dgm:prSet>
      <dgm:spPr/>
    </dgm:pt>
    <dgm:pt modelId="{3815C2CA-D07E-4E90-A298-0369395C4E35}" type="pres">
      <dgm:prSet presAssocID="{83A35181-B5EB-467C-8219-BA2898D71961}" presName="desTx" presStyleLbl="alignAccFollowNode1" presStyleIdx="0" presStyleCnt="3">
        <dgm:presLayoutVars>
          <dgm:bulletEnabled val="1"/>
        </dgm:presLayoutVars>
      </dgm:prSet>
      <dgm:spPr/>
    </dgm:pt>
    <dgm:pt modelId="{4ABD5FE0-05A3-4862-9E52-9A9B4D7A5486}" type="pres">
      <dgm:prSet presAssocID="{6C8D0F49-43E3-4E40-8583-EE77F1891770}" presName="space" presStyleCnt="0"/>
      <dgm:spPr/>
    </dgm:pt>
    <dgm:pt modelId="{63A4D8BD-E741-487F-8883-D5007BBC15C7}" type="pres">
      <dgm:prSet presAssocID="{17E441D0-5A00-4289-80D2-A838F02262C7}" presName="composite" presStyleCnt="0"/>
      <dgm:spPr/>
    </dgm:pt>
    <dgm:pt modelId="{090C0BE8-DE7C-4E90-A54A-296087188E83}" type="pres">
      <dgm:prSet presAssocID="{17E441D0-5A00-4289-80D2-A838F02262C7}" presName="parTx" presStyleLbl="alignNode1" presStyleIdx="1" presStyleCnt="3">
        <dgm:presLayoutVars>
          <dgm:chMax val="0"/>
          <dgm:chPref val="0"/>
          <dgm:bulletEnabled val="1"/>
        </dgm:presLayoutVars>
      </dgm:prSet>
      <dgm:spPr/>
    </dgm:pt>
    <dgm:pt modelId="{DC35107E-6777-4FE9-AC59-2A45BE27341C}" type="pres">
      <dgm:prSet presAssocID="{17E441D0-5A00-4289-80D2-A838F02262C7}" presName="desTx" presStyleLbl="alignAccFollowNode1" presStyleIdx="1" presStyleCnt="3">
        <dgm:presLayoutVars>
          <dgm:bulletEnabled val="1"/>
        </dgm:presLayoutVars>
      </dgm:prSet>
      <dgm:spPr/>
    </dgm:pt>
    <dgm:pt modelId="{D98734A5-6806-415E-9121-2B33BC2A8A29}" type="pres">
      <dgm:prSet presAssocID="{C356F292-8687-4CEE-8DDC-1ED1E087BF53}" presName="space" presStyleCnt="0"/>
      <dgm:spPr/>
    </dgm:pt>
    <dgm:pt modelId="{270B579B-AEA4-49DB-B127-957A549249F3}" type="pres">
      <dgm:prSet presAssocID="{B16B86F9-5DEA-4000-BCE0-39C5C2E86584}" presName="composite" presStyleCnt="0"/>
      <dgm:spPr/>
    </dgm:pt>
    <dgm:pt modelId="{6937CEF4-7D68-4126-BD90-E4B354F82E9E}" type="pres">
      <dgm:prSet presAssocID="{B16B86F9-5DEA-4000-BCE0-39C5C2E86584}" presName="parTx" presStyleLbl="alignNode1" presStyleIdx="2" presStyleCnt="3" custScaleX="102092" custScaleY="108974" custLinFactNeighborX="-6718" custLinFactNeighborY="2566">
        <dgm:presLayoutVars>
          <dgm:chMax val="0"/>
          <dgm:chPref val="0"/>
          <dgm:bulletEnabled val="1"/>
        </dgm:presLayoutVars>
      </dgm:prSet>
      <dgm:spPr/>
    </dgm:pt>
    <dgm:pt modelId="{058105D2-9047-4E75-8433-08C84999A9A9}" type="pres">
      <dgm:prSet presAssocID="{B16B86F9-5DEA-4000-BCE0-39C5C2E86584}" presName="desTx" presStyleLbl="alignAccFollowNode1" presStyleIdx="2" presStyleCnt="3" custScaleX="103822" custScaleY="100000" custLinFactNeighborX="-6089" custLinFactNeighborY="3396">
        <dgm:presLayoutVars>
          <dgm:bulletEnabled val="1"/>
        </dgm:presLayoutVars>
      </dgm:prSet>
      <dgm:spPr/>
    </dgm:pt>
  </dgm:ptLst>
  <dgm:cxnLst>
    <dgm:cxn modelId="{7CEE2713-ED77-47EA-964A-1E60BA04BFA7}" type="presOf" srcId="{DFDA6FB1-E9FE-4CEC-BB1E-07C2F1F4C518}" destId="{DC35107E-6777-4FE9-AC59-2A45BE27341C}" srcOrd="0" destOrd="0" presId="urn:microsoft.com/office/officeart/2005/8/layout/hList1"/>
    <dgm:cxn modelId="{A148FA2F-2A67-418B-89E9-9EC520FBEA84}" type="presOf" srcId="{4576E31F-5EF4-4B6B-B0E9-D3525044F39D}" destId="{058105D2-9047-4E75-8433-08C84999A9A9}" srcOrd="0" destOrd="0" presId="urn:microsoft.com/office/officeart/2005/8/layout/hList1"/>
    <dgm:cxn modelId="{959A5B42-B9E1-4E26-9273-FA1479268B05}" type="presOf" srcId="{17E441D0-5A00-4289-80D2-A838F02262C7}" destId="{090C0BE8-DE7C-4E90-A54A-296087188E83}" srcOrd="0" destOrd="0" presId="urn:microsoft.com/office/officeart/2005/8/layout/hList1"/>
    <dgm:cxn modelId="{BDFB6954-E235-443F-A189-28709F8E7710}" srcId="{17E441D0-5A00-4289-80D2-A838F02262C7}" destId="{DFDA6FB1-E9FE-4CEC-BB1E-07C2F1F4C518}" srcOrd="0" destOrd="0" parTransId="{7DEA7013-05A2-4A3D-8DFB-43993E18A5A1}" sibTransId="{802240F4-BF2B-4EC4-A133-4E4EA227D3BE}"/>
    <dgm:cxn modelId="{734E6D86-E210-410E-B1F5-29B0B8110220}" type="presOf" srcId="{B16B86F9-5DEA-4000-BCE0-39C5C2E86584}" destId="{6937CEF4-7D68-4126-BD90-E4B354F82E9E}" srcOrd="0" destOrd="0" presId="urn:microsoft.com/office/officeart/2005/8/layout/hList1"/>
    <dgm:cxn modelId="{F48BC0A3-EF01-45C5-9AA6-3A4C9DDB7283}" type="presOf" srcId="{A13FCF53-CDBE-495F-A7DA-5AD182A2C683}" destId="{3815C2CA-D07E-4E90-A298-0369395C4E35}" srcOrd="0" destOrd="0" presId="urn:microsoft.com/office/officeart/2005/8/layout/hList1"/>
    <dgm:cxn modelId="{A1F480AA-1EF8-4E64-BD16-D8B3862D1985}" srcId="{B16B86F9-5DEA-4000-BCE0-39C5C2E86584}" destId="{4576E31F-5EF4-4B6B-B0E9-D3525044F39D}" srcOrd="0" destOrd="0" parTransId="{55234C52-7BB7-4716-9862-953559313EC6}" sibTransId="{965FF72E-1D01-40CE-A8F9-501DBC3F81E4}"/>
    <dgm:cxn modelId="{98F04BC5-E9BC-4099-92B2-11D78A7FBB86}" type="presOf" srcId="{C07B19D9-B6D1-4562-AFA9-A149B54D97F2}" destId="{CA4C19B4-1AB4-410D-805E-FF412F3603BB}" srcOrd="0" destOrd="0" presId="urn:microsoft.com/office/officeart/2005/8/layout/hList1"/>
    <dgm:cxn modelId="{CD4960C6-279B-4704-959D-251AFD40673A}" srcId="{C07B19D9-B6D1-4562-AFA9-A149B54D97F2}" destId="{B16B86F9-5DEA-4000-BCE0-39C5C2E86584}" srcOrd="2" destOrd="0" parTransId="{6D5C19ED-981B-47B4-8131-CF2F4DD69BF7}" sibTransId="{4D8BF3F9-0A36-4523-9D57-D3D9FA14A9AA}"/>
    <dgm:cxn modelId="{2774BEC9-DA27-4032-8A49-C50576528330}" srcId="{C07B19D9-B6D1-4562-AFA9-A149B54D97F2}" destId="{83A35181-B5EB-467C-8219-BA2898D71961}" srcOrd="0" destOrd="0" parTransId="{7EA10EB2-8580-4B8E-A5B4-E9D6270E4885}" sibTransId="{6C8D0F49-43E3-4E40-8583-EE77F1891770}"/>
    <dgm:cxn modelId="{83EE51D0-082B-4389-B2A3-C0DDEE00374D}" srcId="{83A35181-B5EB-467C-8219-BA2898D71961}" destId="{A13FCF53-CDBE-495F-A7DA-5AD182A2C683}" srcOrd="0" destOrd="0" parTransId="{3DE64496-799F-44D3-AD11-65A884F0B2D8}" sibTransId="{85723A90-885E-443E-A461-77E284C35E63}"/>
    <dgm:cxn modelId="{B5F048E6-6CED-4122-88EE-98BB0A9E7EEB}" type="presOf" srcId="{83A35181-B5EB-467C-8219-BA2898D71961}" destId="{936A7260-3BE7-4919-BED7-E47916D692EE}" srcOrd="0" destOrd="0" presId="urn:microsoft.com/office/officeart/2005/8/layout/hList1"/>
    <dgm:cxn modelId="{AB0C48ED-8A06-4953-833F-056F79157C97}" srcId="{C07B19D9-B6D1-4562-AFA9-A149B54D97F2}" destId="{17E441D0-5A00-4289-80D2-A838F02262C7}" srcOrd="1" destOrd="0" parTransId="{1D9DBFC8-7152-4436-9857-C6FA81C02D32}" sibTransId="{C356F292-8687-4CEE-8DDC-1ED1E087BF53}"/>
    <dgm:cxn modelId="{A2CFA420-AB80-4620-8DAF-0036181BE6AE}" type="presParOf" srcId="{CA4C19B4-1AB4-410D-805E-FF412F3603BB}" destId="{6D978C7D-E991-4781-9A67-24E5E5713953}" srcOrd="0" destOrd="0" presId="urn:microsoft.com/office/officeart/2005/8/layout/hList1"/>
    <dgm:cxn modelId="{382CB52B-09EF-447C-BF83-18C0F805BAB1}" type="presParOf" srcId="{6D978C7D-E991-4781-9A67-24E5E5713953}" destId="{936A7260-3BE7-4919-BED7-E47916D692EE}" srcOrd="0" destOrd="0" presId="urn:microsoft.com/office/officeart/2005/8/layout/hList1"/>
    <dgm:cxn modelId="{02FD4306-1139-4E2D-8F82-1D1ACF221495}" type="presParOf" srcId="{6D978C7D-E991-4781-9A67-24E5E5713953}" destId="{3815C2CA-D07E-4E90-A298-0369395C4E35}" srcOrd="1" destOrd="0" presId="urn:microsoft.com/office/officeart/2005/8/layout/hList1"/>
    <dgm:cxn modelId="{38DC3938-443A-4271-9BD8-F43002CD0D09}" type="presParOf" srcId="{CA4C19B4-1AB4-410D-805E-FF412F3603BB}" destId="{4ABD5FE0-05A3-4862-9E52-9A9B4D7A5486}" srcOrd="1" destOrd="0" presId="urn:microsoft.com/office/officeart/2005/8/layout/hList1"/>
    <dgm:cxn modelId="{F913EF3A-5271-4D44-9F8C-DD38F073032F}" type="presParOf" srcId="{CA4C19B4-1AB4-410D-805E-FF412F3603BB}" destId="{63A4D8BD-E741-487F-8883-D5007BBC15C7}" srcOrd="2" destOrd="0" presId="urn:microsoft.com/office/officeart/2005/8/layout/hList1"/>
    <dgm:cxn modelId="{196BF8E7-8679-4992-B3A5-9C918D325E88}" type="presParOf" srcId="{63A4D8BD-E741-487F-8883-D5007BBC15C7}" destId="{090C0BE8-DE7C-4E90-A54A-296087188E83}" srcOrd="0" destOrd="0" presId="urn:microsoft.com/office/officeart/2005/8/layout/hList1"/>
    <dgm:cxn modelId="{2BA5B038-FC75-4FD4-B166-3C607D83206F}" type="presParOf" srcId="{63A4D8BD-E741-487F-8883-D5007BBC15C7}" destId="{DC35107E-6777-4FE9-AC59-2A45BE27341C}" srcOrd="1" destOrd="0" presId="urn:microsoft.com/office/officeart/2005/8/layout/hList1"/>
    <dgm:cxn modelId="{0F82170E-013B-450E-8E97-7790EF9A98F3}" type="presParOf" srcId="{CA4C19B4-1AB4-410D-805E-FF412F3603BB}" destId="{D98734A5-6806-415E-9121-2B33BC2A8A29}" srcOrd="3" destOrd="0" presId="urn:microsoft.com/office/officeart/2005/8/layout/hList1"/>
    <dgm:cxn modelId="{C277FFA9-DD98-47D7-91DA-2B5B0837B950}" type="presParOf" srcId="{CA4C19B4-1AB4-410D-805E-FF412F3603BB}" destId="{270B579B-AEA4-49DB-B127-957A549249F3}" srcOrd="4" destOrd="0" presId="urn:microsoft.com/office/officeart/2005/8/layout/hList1"/>
    <dgm:cxn modelId="{F7772073-2AD2-4492-8A5C-97E9DE352408}" type="presParOf" srcId="{270B579B-AEA4-49DB-B127-957A549249F3}" destId="{6937CEF4-7D68-4126-BD90-E4B354F82E9E}" srcOrd="0" destOrd="0" presId="urn:microsoft.com/office/officeart/2005/8/layout/hList1"/>
    <dgm:cxn modelId="{B33DBC81-2609-4063-93FC-FE358A0CEA58}" type="presParOf" srcId="{270B579B-AEA4-49DB-B127-957A549249F3}" destId="{058105D2-9047-4E75-8433-08C84999A9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B19D9-B6D1-4562-AFA9-A149B54D97F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v-LV"/>
        </a:p>
      </dgm:t>
    </dgm:pt>
    <dgm:pt modelId="{83A35181-B5EB-467C-8219-BA2898D71961}">
      <dgm:prSet phldrT="[Text]" custT="1"/>
      <dgm:spPr/>
      <dgm:t>
        <a:bodyPr/>
        <a:lstStyle/>
        <a:p>
          <a:r>
            <a:rPr lang="lv-LV" sz="3200" b="1" dirty="0">
              <a:latin typeface="Times New Roman" panose="02020603050405020304" pitchFamily="18" charset="0"/>
              <a:cs typeface="Times New Roman" panose="02020603050405020304" pitchFamily="18" charset="0"/>
            </a:rPr>
            <a:t>Pedagoģiskais personāls</a:t>
          </a:r>
          <a:r>
            <a:rPr lang="lv-LV" sz="3200" dirty="0">
              <a:latin typeface="Times New Roman" panose="02020603050405020304" pitchFamily="18" charset="0"/>
              <a:cs typeface="Times New Roman" panose="02020603050405020304" pitchFamily="18" charset="0"/>
            </a:rPr>
            <a:t> </a:t>
          </a:r>
        </a:p>
      </dgm:t>
    </dgm:pt>
    <dgm:pt modelId="{7EA10EB2-8580-4B8E-A5B4-E9D6270E4885}" type="parTrans" cxnId="{2774BEC9-DA27-4032-8A49-C5057652833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6C8D0F49-43E3-4E40-8583-EE77F1891770}" type="sibTrans" cxnId="{2774BEC9-DA27-4032-8A49-C50576528330}">
      <dgm:prSet/>
      <dgm:spPr/>
      <dgm:t>
        <a:bodyPr/>
        <a:lstStyle/>
        <a:p>
          <a:endParaRPr lang="lv-LV" sz="1200">
            <a:solidFill>
              <a:schemeClr val="tx1"/>
            </a:solidFill>
            <a:latin typeface="Times New Roman" panose="02020603050405020304" pitchFamily="18" charset="0"/>
            <a:cs typeface="Times New Roman" panose="02020603050405020304" pitchFamily="18" charset="0"/>
          </a:endParaRPr>
        </a:p>
      </dgm:t>
    </dgm:pt>
    <dgm:pt modelId="{A13FCF53-CDBE-495F-A7DA-5AD182A2C683}">
      <dgm:prSet/>
      <dgm:spPr/>
      <dgm:t>
        <a:bodyPr/>
        <a:lstStyle/>
        <a:p>
          <a:pPr algn="ctr"/>
          <a:r>
            <a:rPr lang="lv-LV" dirty="0"/>
            <a:t>57</a:t>
          </a:r>
          <a:endParaRPr lang="en-GB" dirty="0"/>
        </a:p>
      </dgm:t>
    </dgm:pt>
    <dgm:pt modelId="{3DE64496-799F-44D3-AD11-65A884F0B2D8}" type="parTrans" cxnId="{83EE51D0-082B-4389-B2A3-C0DDEE00374D}">
      <dgm:prSet/>
      <dgm:spPr/>
      <dgm:t>
        <a:bodyPr/>
        <a:lstStyle/>
        <a:p>
          <a:endParaRPr lang="en-GB"/>
        </a:p>
      </dgm:t>
    </dgm:pt>
    <dgm:pt modelId="{85723A90-885E-443E-A461-77E284C35E63}" type="sibTrans" cxnId="{83EE51D0-082B-4389-B2A3-C0DDEE00374D}">
      <dgm:prSet/>
      <dgm:spPr/>
      <dgm:t>
        <a:bodyPr/>
        <a:lstStyle/>
        <a:p>
          <a:endParaRPr lang="en-GB"/>
        </a:p>
      </dgm:t>
    </dgm:pt>
    <dgm:pt modelId="{A8D9E6BE-F1D1-4408-82C1-2B2C8298CF6E}">
      <dgm:prSet phldrT="[Text]"/>
      <dgm:spPr/>
      <dgm:t>
        <a:bodyPr/>
        <a:lstStyle/>
        <a:p>
          <a:r>
            <a:rPr lang="lv-LV" b="1" dirty="0">
              <a:latin typeface="Times New Roman" panose="02020603050405020304" pitchFamily="18" charset="0"/>
              <a:cs typeface="Times New Roman" panose="02020603050405020304" pitchFamily="18" charset="0"/>
            </a:rPr>
            <a:t>Tehniskie darbinieki</a:t>
          </a:r>
          <a:endParaRPr lang="lv-LV" dirty="0">
            <a:latin typeface="Times New Roman" panose="02020603050405020304" pitchFamily="18" charset="0"/>
            <a:cs typeface="Times New Roman" panose="02020603050405020304" pitchFamily="18" charset="0"/>
          </a:endParaRPr>
        </a:p>
      </dgm:t>
    </dgm:pt>
    <dgm:pt modelId="{57AF8008-AD68-47B3-92DD-8354A126976A}" type="parTrans" cxnId="{BCC4FB77-C4A6-4118-96E4-6097C4A581F8}">
      <dgm:prSet/>
      <dgm:spPr/>
      <dgm:t>
        <a:bodyPr/>
        <a:lstStyle/>
        <a:p>
          <a:endParaRPr lang="en-GB"/>
        </a:p>
      </dgm:t>
    </dgm:pt>
    <dgm:pt modelId="{D2CD55FF-0FA9-4B58-9A81-E55FE025DA46}" type="sibTrans" cxnId="{BCC4FB77-C4A6-4118-96E4-6097C4A581F8}">
      <dgm:prSet/>
      <dgm:spPr/>
      <dgm:t>
        <a:bodyPr/>
        <a:lstStyle/>
        <a:p>
          <a:endParaRPr lang="en-GB"/>
        </a:p>
      </dgm:t>
    </dgm:pt>
    <dgm:pt modelId="{D2DF5827-8A3C-4CDF-8E9D-75FB67EFEFBD}">
      <dgm:prSet/>
      <dgm:spPr/>
      <dgm:t>
        <a:bodyPr/>
        <a:lstStyle/>
        <a:p>
          <a:pPr algn="ctr"/>
          <a:r>
            <a:rPr lang="lv-LV" dirty="0"/>
            <a:t>27</a:t>
          </a:r>
          <a:endParaRPr lang="en-GB" dirty="0"/>
        </a:p>
      </dgm:t>
    </dgm:pt>
    <dgm:pt modelId="{A73DE78A-BA42-4D99-ADEB-C3492F59B345}" type="parTrans" cxnId="{149C445F-59D4-4422-8707-D2D944B167DA}">
      <dgm:prSet/>
      <dgm:spPr/>
      <dgm:t>
        <a:bodyPr/>
        <a:lstStyle/>
        <a:p>
          <a:endParaRPr lang="en-GB"/>
        </a:p>
      </dgm:t>
    </dgm:pt>
    <dgm:pt modelId="{1D84FCE0-EBDB-4827-9BF5-5E12FC6D616C}" type="sibTrans" cxnId="{149C445F-59D4-4422-8707-D2D944B167DA}">
      <dgm:prSet/>
      <dgm:spPr/>
      <dgm:t>
        <a:bodyPr/>
        <a:lstStyle/>
        <a:p>
          <a:endParaRPr lang="en-GB"/>
        </a:p>
      </dgm:t>
    </dgm:pt>
    <dgm:pt modelId="{CA4C19B4-1AB4-410D-805E-FF412F3603BB}" type="pres">
      <dgm:prSet presAssocID="{C07B19D9-B6D1-4562-AFA9-A149B54D97F2}" presName="Name0" presStyleCnt="0">
        <dgm:presLayoutVars>
          <dgm:dir/>
          <dgm:animLvl val="lvl"/>
          <dgm:resizeHandles val="exact"/>
        </dgm:presLayoutVars>
      </dgm:prSet>
      <dgm:spPr/>
    </dgm:pt>
    <dgm:pt modelId="{6D978C7D-E991-4781-9A67-24E5E5713953}" type="pres">
      <dgm:prSet presAssocID="{83A35181-B5EB-467C-8219-BA2898D71961}" presName="composite" presStyleCnt="0"/>
      <dgm:spPr/>
    </dgm:pt>
    <dgm:pt modelId="{936A7260-3BE7-4919-BED7-E47916D692EE}" type="pres">
      <dgm:prSet presAssocID="{83A35181-B5EB-467C-8219-BA2898D71961}" presName="parTx" presStyleLbl="alignNode1" presStyleIdx="0" presStyleCnt="2">
        <dgm:presLayoutVars>
          <dgm:chMax val="0"/>
          <dgm:chPref val="0"/>
          <dgm:bulletEnabled val="1"/>
        </dgm:presLayoutVars>
      </dgm:prSet>
      <dgm:spPr/>
    </dgm:pt>
    <dgm:pt modelId="{3815C2CA-D07E-4E90-A298-0369395C4E35}" type="pres">
      <dgm:prSet presAssocID="{83A35181-B5EB-467C-8219-BA2898D71961}" presName="desTx" presStyleLbl="alignAccFollowNode1" presStyleIdx="0" presStyleCnt="2">
        <dgm:presLayoutVars>
          <dgm:bulletEnabled val="1"/>
        </dgm:presLayoutVars>
      </dgm:prSet>
      <dgm:spPr/>
    </dgm:pt>
    <dgm:pt modelId="{4ABD5FE0-05A3-4862-9E52-9A9B4D7A5486}" type="pres">
      <dgm:prSet presAssocID="{6C8D0F49-43E3-4E40-8583-EE77F1891770}" presName="space" presStyleCnt="0"/>
      <dgm:spPr/>
    </dgm:pt>
    <dgm:pt modelId="{1F87AB18-F59C-473C-9D49-D13EDE08F250}" type="pres">
      <dgm:prSet presAssocID="{A8D9E6BE-F1D1-4408-82C1-2B2C8298CF6E}" presName="composite" presStyleCnt="0"/>
      <dgm:spPr/>
    </dgm:pt>
    <dgm:pt modelId="{9766C285-7B14-4DBC-83A4-58CAC0086657}" type="pres">
      <dgm:prSet presAssocID="{A8D9E6BE-F1D1-4408-82C1-2B2C8298CF6E}" presName="parTx" presStyleLbl="alignNode1" presStyleIdx="1" presStyleCnt="2">
        <dgm:presLayoutVars>
          <dgm:chMax val="0"/>
          <dgm:chPref val="0"/>
          <dgm:bulletEnabled val="1"/>
        </dgm:presLayoutVars>
      </dgm:prSet>
      <dgm:spPr/>
    </dgm:pt>
    <dgm:pt modelId="{E43D0A8B-D6E3-47BF-8F70-9AD1AC1F6590}" type="pres">
      <dgm:prSet presAssocID="{A8D9E6BE-F1D1-4408-82C1-2B2C8298CF6E}" presName="desTx" presStyleLbl="alignAccFollowNode1" presStyleIdx="1" presStyleCnt="2">
        <dgm:presLayoutVars>
          <dgm:bulletEnabled val="1"/>
        </dgm:presLayoutVars>
      </dgm:prSet>
      <dgm:spPr/>
    </dgm:pt>
  </dgm:ptLst>
  <dgm:cxnLst>
    <dgm:cxn modelId="{149C445F-59D4-4422-8707-D2D944B167DA}" srcId="{A8D9E6BE-F1D1-4408-82C1-2B2C8298CF6E}" destId="{D2DF5827-8A3C-4CDF-8E9D-75FB67EFEFBD}" srcOrd="0" destOrd="0" parTransId="{A73DE78A-BA42-4D99-ADEB-C3492F59B345}" sibTransId="{1D84FCE0-EBDB-4827-9BF5-5E12FC6D616C}"/>
    <dgm:cxn modelId="{BCC4FB77-C4A6-4118-96E4-6097C4A581F8}" srcId="{C07B19D9-B6D1-4562-AFA9-A149B54D97F2}" destId="{A8D9E6BE-F1D1-4408-82C1-2B2C8298CF6E}" srcOrd="1" destOrd="0" parTransId="{57AF8008-AD68-47B3-92DD-8354A126976A}" sibTransId="{D2CD55FF-0FA9-4B58-9A81-E55FE025DA46}"/>
    <dgm:cxn modelId="{58DFE27E-64D9-4992-8267-2B94E81AEC9D}" type="presOf" srcId="{A8D9E6BE-F1D1-4408-82C1-2B2C8298CF6E}" destId="{9766C285-7B14-4DBC-83A4-58CAC0086657}" srcOrd="0" destOrd="0" presId="urn:microsoft.com/office/officeart/2005/8/layout/hList1"/>
    <dgm:cxn modelId="{F48BC0A3-EF01-45C5-9AA6-3A4C9DDB7283}" type="presOf" srcId="{A13FCF53-CDBE-495F-A7DA-5AD182A2C683}" destId="{3815C2CA-D07E-4E90-A298-0369395C4E35}" srcOrd="0" destOrd="0" presId="urn:microsoft.com/office/officeart/2005/8/layout/hList1"/>
    <dgm:cxn modelId="{98F04BC5-E9BC-4099-92B2-11D78A7FBB86}" type="presOf" srcId="{C07B19D9-B6D1-4562-AFA9-A149B54D97F2}" destId="{CA4C19B4-1AB4-410D-805E-FF412F3603BB}" srcOrd="0" destOrd="0" presId="urn:microsoft.com/office/officeart/2005/8/layout/hList1"/>
    <dgm:cxn modelId="{2774BEC9-DA27-4032-8A49-C50576528330}" srcId="{C07B19D9-B6D1-4562-AFA9-A149B54D97F2}" destId="{83A35181-B5EB-467C-8219-BA2898D71961}" srcOrd="0" destOrd="0" parTransId="{7EA10EB2-8580-4B8E-A5B4-E9D6270E4885}" sibTransId="{6C8D0F49-43E3-4E40-8583-EE77F1891770}"/>
    <dgm:cxn modelId="{83EE51D0-082B-4389-B2A3-C0DDEE00374D}" srcId="{83A35181-B5EB-467C-8219-BA2898D71961}" destId="{A13FCF53-CDBE-495F-A7DA-5AD182A2C683}" srcOrd="0" destOrd="0" parTransId="{3DE64496-799F-44D3-AD11-65A884F0B2D8}" sibTransId="{85723A90-885E-443E-A461-77E284C35E63}"/>
    <dgm:cxn modelId="{473F52DD-5D25-425F-9EBD-3A779A0FF5B0}" type="presOf" srcId="{D2DF5827-8A3C-4CDF-8E9D-75FB67EFEFBD}" destId="{E43D0A8B-D6E3-47BF-8F70-9AD1AC1F6590}" srcOrd="0" destOrd="0" presId="urn:microsoft.com/office/officeart/2005/8/layout/hList1"/>
    <dgm:cxn modelId="{B5F048E6-6CED-4122-88EE-98BB0A9E7EEB}" type="presOf" srcId="{83A35181-B5EB-467C-8219-BA2898D71961}" destId="{936A7260-3BE7-4919-BED7-E47916D692EE}" srcOrd="0" destOrd="0" presId="urn:microsoft.com/office/officeart/2005/8/layout/hList1"/>
    <dgm:cxn modelId="{A2CFA420-AB80-4620-8DAF-0036181BE6AE}" type="presParOf" srcId="{CA4C19B4-1AB4-410D-805E-FF412F3603BB}" destId="{6D978C7D-E991-4781-9A67-24E5E5713953}" srcOrd="0" destOrd="0" presId="urn:microsoft.com/office/officeart/2005/8/layout/hList1"/>
    <dgm:cxn modelId="{382CB52B-09EF-447C-BF83-18C0F805BAB1}" type="presParOf" srcId="{6D978C7D-E991-4781-9A67-24E5E5713953}" destId="{936A7260-3BE7-4919-BED7-E47916D692EE}" srcOrd="0" destOrd="0" presId="urn:microsoft.com/office/officeart/2005/8/layout/hList1"/>
    <dgm:cxn modelId="{02FD4306-1139-4E2D-8F82-1D1ACF221495}" type="presParOf" srcId="{6D978C7D-E991-4781-9A67-24E5E5713953}" destId="{3815C2CA-D07E-4E90-A298-0369395C4E35}" srcOrd="1" destOrd="0" presId="urn:microsoft.com/office/officeart/2005/8/layout/hList1"/>
    <dgm:cxn modelId="{38DC3938-443A-4271-9BD8-F43002CD0D09}" type="presParOf" srcId="{CA4C19B4-1AB4-410D-805E-FF412F3603BB}" destId="{4ABD5FE0-05A3-4862-9E52-9A9B4D7A5486}" srcOrd="1" destOrd="0" presId="urn:microsoft.com/office/officeart/2005/8/layout/hList1"/>
    <dgm:cxn modelId="{E35973F0-1DAA-45F5-A938-55FFA348D746}" type="presParOf" srcId="{CA4C19B4-1AB4-410D-805E-FF412F3603BB}" destId="{1F87AB18-F59C-473C-9D49-D13EDE08F250}" srcOrd="2" destOrd="0" presId="urn:microsoft.com/office/officeart/2005/8/layout/hList1"/>
    <dgm:cxn modelId="{2F936DF3-2BE2-4DA3-B0BD-5B883FBD3F20}" type="presParOf" srcId="{1F87AB18-F59C-473C-9D49-D13EDE08F250}" destId="{9766C285-7B14-4DBC-83A4-58CAC0086657}" srcOrd="0" destOrd="0" presId="urn:microsoft.com/office/officeart/2005/8/layout/hList1"/>
    <dgm:cxn modelId="{E4138994-4F41-4199-A8FD-CBB68258C2E2}" type="presParOf" srcId="{1F87AB18-F59C-473C-9D49-D13EDE08F250}" destId="{E43D0A8B-D6E3-47BF-8F70-9AD1AC1F659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3A2457-690A-4D45-84A9-090A47A12EF8}"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lv-LV"/>
        </a:p>
      </dgm:t>
    </dgm:pt>
    <dgm:pt modelId="{DC7254AA-24F7-4CA7-85E7-AA2ACBC30C1F}">
      <dgm:prSet phldrT="[Text]" custT="1"/>
      <dgm:spPr>
        <a:solidFill>
          <a:schemeClr val="accent1">
            <a:lumMod val="60000"/>
            <a:lumOff val="40000"/>
          </a:schemeClr>
        </a:solidFill>
      </dgm:spPr>
      <dgm:t>
        <a:bodyPr/>
        <a:lstStyle/>
        <a:p>
          <a:r>
            <a:rPr lang="lv-LV" sz="4000" b="1" i="1" dirty="0">
              <a:latin typeface="Times New Roman" panose="02020603050405020304" pitchFamily="18" charset="0"/>
              <a:cs typeface="Times New Roman" panose="02020603050405020304" pitchFamily="18" charset="0"/>
            </a:rPr>
            <a:t>Atbalsta personāls </a:t>
          </a:r>
        </a:p>
      </dgm:t>
    </dgm:pt>
    <dgm:pt modelId="{2649AFB6-952A-4F25-896E-B8DE61A951B1}" type="parTrans" cxnId="{A00580FB-566D-4344-AB76-4B9A211DFBE7}">
      <dgm:prSet/>
      <dgm:spPr/>
      <dgm:t>
        <a:bodyPr/>
        <a:lstStyle/>
        <a:p>
          <a:endParaRPr lang="lv-LV" sz="2400">
            <a:latin typeface="Times New Roman" panose="02020603050405020304" pitchFamily="18" charset="0"/>
            <a:cs typeface="Times New Roman" panose="02020603050405020304" pitchFamily="18" charset="0"/>
          </a:endParaRPr>
        </a:p>
      </dgm:t>
    </dgm:pt>
    <dgm:pt modelId="{D0E4B86A-4E48-435D-B2AE-22C6918F25A5}" type="sibTrans" cxnId="{A00580FB-566D-4344-AB76-4B9A211DFBE7}">
      <dgm:prSet/>
      <dgm:spPr/>
      <dgm:t>
        <a:bodyPr/>
        <a:lstStyle/>
        <a:p>
          <a:endParaRPr lang="lv-LV" sz="2400">
            <a:latin typeface="Times New Roman" panose="02020603050405020304" pitchFamily="18" charset="0"/>
            <a:cs typeface="Times New Roman" panose="02020603050405020304" pitchFamily="18" charset="0"/>
          </a:endParaRPr>
        </a:p>
      </dgm:t>
    </dgm:pt>
    <dgm:pt modelId="{D3FD5E04-6E34-4D24-A492-5F9CA9A17C49}">
      <dgm:prSet phldrT="[Tex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Metodiķi </a:t>
          </a:r>
        </a:p>
      </dgm:t>
    </dgm:pt>
    <dgm:pt modelId="{E68B2739-3689-4AC2-ACE4-9DAD3F94A7FF}" type="parTrans" cxnId="{B681A1EC-8238-4401-9E63-3CD3CC56163F}">
      <dgm:prSet/>
      <dgm:spPr/>
      <dgm:t>
        <a:bodyPr/>
        <a:lstStyle/>
        <a:p>
          <a:endParaRPr lang="lv-LV" sz="2400">
            <a:latin typeface="Times New Roman" panose="02020603050405020304" pitchFamily="18" charset="0"/>
            <a:cs typeface="Times New Roman" panose="02020603050405020304" pitchFamily="18" charset="0"/>
          </a:endParaRPr>
        </a:p>
      </dgm:t>
    </dgm:pt>
    <dgm:pt modelId="{7283F0A0-39DF-453B-B5AE-F1FB004B8A7B}" type="sibTrans" cxnId="{B681A1EC-8238-4401-9E63-3CD3CC56163F}">
      <dgm:prSet/>
      <dgm:spPr/>
      <dgm:t>
        <a:bodyPr/>
        <a:lstStyle/>
        <a:p>
          <a:endParaRPr lang="lv-LV" sz="2400">
            <a:latin typeface="Times New Roman" panose="02020603050405020304" pitchFamily="18" charset="0"/>
            <a:cs typeface="Times New Roman" panose="02020603050405020304" pitchFamily="18" charset="0"/>
          </a:endParaRPr>
        </a:p>
      </dgm:t>
    </dgm:pt>
    <dgm:pt modelId="{D1234B27-0BF5-4163-A8DC-E8FBBEEFAC7F}">
      <dgm:prSet phldrT="[Tex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Bibliotekārs </a:t>
          </a:r>
        </a:p>
      </dgm:t>
    </dgm:pt>
    <dgm:pt modelId="{CF108E94-6C13-48E7-81BA-C202C720AB0E}" type="parTrans" cxnId="{6935DB5D-8042-4790-B27B-BD376C7B2FF6}">
      <dgm:prSet/>
      <dgm:spPr/>
      <dgm:t>
        <a:bodyPr/>
        <a:lstStyle/>
        <a:p>
          <a:endParaRPr lang="lv-LV" sz="2400">
            <a:latin typeface="Times New Roman" panose="02020603050405020304" pitchFamily="18" charset="0"/>
            <a:cs typeface="Times New Roman" panose="02020603050405020304" pitchFamily="18" charset="0"/>
          </a:endParaRPr>
        </a:p>
      </dgm:t>
    </dgm:pt>
    <dgm:pt modelId="{6FA3BC32-F017-43C9-9901-1961A620A3C2}" type="sibTrans" cxnId="{6935DB5D-8042-4790-B27B-BD376C7B2FF6}">
      <dgm:prSet/>
      <dgm:spPr/>
      <dgm:t>
        <a:bodyPr/>
        <a:lstStyle/>
        <a:p>
          <a:endParaRPr lang="lv-LV" sz="2400">
            <a:latin typeface="Times New Roman" panose="02020603050405020304" pitchFamily="18" charset="0"/>
            <a:cs typeface="Times New Roman" panose="02020603050405020304" pitchFamily="18" charset="0"/>
          </a:endParaRPr>
        </a:p>
      </dgm:t>
    </dgm:pt>
    <dgm:pt modelId="{43185EF7-33BE-46B5-B22F-82F5FBE1CA36}">
      <dgm:prSet phldrT="[Text]" custT="1"/>
      <dgm:spPr>
        <a:solidFill>
          <a:schemeClr val="accent1">
            <a:lumMod val="60000"/>
            <a:lumOff val="40000"/>
          </a:schemeClr>
        </a:solidFill>
      </dgm:spPr>
      <dgm:t>
        <a:bodyPr/>
        <a:lstStyle/>
        <a:p>
          <a:r>
            <a:rPr lang="lv-LV" sz="2000" dirty="0">
              <a:latin typeface="Times New Roman" panose="02020603050405020304" pitchFamily="18" charset="0"/>
              <a:cs typeface="Times New Roman" panose="02020603050405020304" pitchFamily="18" charset="0"/>
            </a:rPr>
            <a:t>Ārstnieciskās vingrošanas skolotājs</a:t>
          </a:r>
        </a:p>
      </dgm:t>
    </dgm:pt>
    <dgm:pt modelId="{FA72F391-4E5C-4441-9269-559AA640D81E}" type="parTrans" cxnId="{0DFE78AA-485E-4994-91D9-0650750B4F4D}">
      <dgm:prSet/>
      <dgm:spPr/>
      <dgm:t>
        <a:bodyPr/>
        <a:lstStyle/>
        <a:p>
          <a:endParaRPr lang="lv-LV" sz="2400">
            <a:latin typeface="Times New Roman" panose="02020603050405020304" pitchFamily="18" charset="0"/>
            <a:cs typeface="Times New Roman" panose="02020603050405020304" pitchFamily="18" charset="0"/>
          </a:endParaRPr>
        </a:p>
      </dgm:t>
    </dgm:pt>
    <dgm:pt modelId="{E3A42C64-C74A-4AEF-ACC8-47E8B83EEF8A}" type="sibTrans" cxnId="{0DFE78AA-485E-4994-91D9-0650750B4F4D}">
      <dgm:prSet/>
      <dgm:spPr/>
      <dgm:t>
        <a:bodyPr/>
        <a:lstStyle/>
        <a:p>
          <a:endParaRPr lang="lv-LV" sz="2400">
            <a:latin typeface="Times New Roman" panose="02020603050405020304" pitchFamily="18" charset="0"/>
            <a:cs typeface="Times New Roman" panose="02020603050405020304" pitchFamily="18" charset="0"/>
          </a:endParaRPr>
        </a:p>
      </dgm:t>
    </dgm:pt>
    <dgm:pt modelId="{00E44EB0-EEA5-431E-8AA1-DA412AF273B9}">
      <dgm:prSe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Psihologs </a:t>
          </a:r>
        </a:p>
      </dgm:t>
    </dgm:pt>
    <dgm:pt modelId="{D6D397AD-A87F-4151-A56E-A15764ADAA25}" type="parTrans" cxnId="{4091BD6C-3B86-46A6-B7B3-0EBDE834F8C4}">
      <dgm:prSet/>
      <dgm:spPr/>
      <dgm:t>
        <a:bodyPr/>
        <a:lstStyle/>
        <a:p>
          <a:endParaRPr lang="lv-LV" sz="2400">
            <a:latin typeface="Times New Roman" panose="02020603050405020304" pitchFamily="18" charset="0"/>
            <a:cs typeface="Times New Roman" panose="02020603050405020304" pitchFamily="18" charset="0"/>
          </a:endParaRPr>
        </a:p>
      </dgm:t>
    </dgm:pt>
    <dgm:pt modelId="{3E30074F-2B9C-4222-A19B-8C98DEBB6747}" type="sibTrans" cxnId="{4091BD6C-3B86-46A6-B7B3-0EBDE834F8C4}">
      <dgm:prSet/>
      <dgm:spPr/>
      <dgm:t>
        <a:bodyPr/>
        <a:lstStyle/>
        <a:p>
          <a:endParaRPr lang="lv-LV" sz="2400">
            <a:latin typeface="Times New Roman" panose="02020603050405020304" pitchFamily="18" charset="0"/>
            <a:cs typeface="Times New Roman" panose="02020603050405020304" pitchFamily="18" charset="0"/>
          </a:endParaRPr>
        </a:p>
      </dgm:t>
    </dgm:pt>
    <dgm:pt modelId="{8B7FCF2F-7E49-4AA8-9683-C7AC7BC3FA8B}">
      <dgm:prSe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Logopēdi</a:t>
          </a:r>
        </a:p>
      </dgm:t>
    </dgm:pt>
    <dgm:pt modelId="{F16B4F7B-66FB-4431-B916-E3278B821704}" type="parTrans" cxnId="{C47FE627-F183-4C97-904F-4145EFEE84EF}">
      <dgm:prSet/>
      <dgm:spPr/>
      <dgm:t>
        <a:bodyPr/>
        <a:lstStyle/>
        <a:p>
          <a:endParaRPr lang="lv-LV" sz="2400">
            <a:latin typeface="Times New Roman" panose="02020603050405020304" pitchFamily="18" charset="0"/>
            <a:cs typeface="Times New Roman" panose="02020603050405020304" pitchFamily="18" charset="0"/>
          </a:endParaRPr>
        </a:p>
      </dgm:t>
    </dgm:pt>
    <dgm:pt modelId="{6EDE4C85-CED3-4555-9DC0-D9EE3F5356C7}" type="sibTrans" cxnId="{C47FE627-F183-4C97-904F-4145EFEE84EF}">
      <dgm:prSet/>
      <dgm:spPr/>
      <dgm:t>
        <a:bodyPr/>
        <a:lstStyle/>
        <a:p>
          <a:endParaRPr lang="lv-LV" sz="2400">
            <a:latin typeface="Times New Roman" panose="02020603050405020304" pitchFamily="18" charset="0"/>
            <a:cs typeface="Times New Roman" panose="02020603050405020304" pitchFamily="18" charset="0"/>
          </a:endParaRPr>
        </a:p>
      </dgm:t>
    </dgm:pt>
    <dgm:pt modelId="{45EA80F0-51BD-4869-8376-80FAC262488D}">
      <dgm:prSe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Sociālais pedagogs</a:t>
          </a:r>
        </a:p>
      </dgm:t>
    </dgm:pt>
    <dgm:pt modelId="{B472E8B6-F67B-4068-B724-2B0E512EA2BC}" type="parTrans" cxnId="{59894AF5-A5A2-4A27-9F38-3305FF36BD02}">
      <dgm:prSet/>
      <dgm:spPr/>
      <dgm:t>
        <a:bodyPr/>
        <a:lstStyle/>
        <a:p>
          <a:endParaRPr lang="lv-LV" sz="2400">
            <a:latin typeface="Times New Roman" panose="02020603050405020304" pitchFamily="18" charset="0"/>
            <a:cs typeface="Times New Roman" panose="02020603050405020304" pitchFamily="18" charset="0"/>
          </a:endParaRPr>
        </a:p>
      </dgm:t>
    </dgm:pt>
    <dgm:pt modelId="{AEF7AD82-46CA-4585-9CCE-DF78533E3496}" type="sibTrans" cxnId="{59894AF5-A5A2-4A27-9F38-3305FF36BD02}">
      <dgm:prSet/>
      <dgm:spPr/>
      <dgm:t>
        <a:bodyPr/>
        <a:lstStyle/>
        <a:p>
          <a:endParaRPr lang="lv-LV" sz="2400">
            <a:latin typeface="Times New Roman" panose="02020603050405020304" pitchFamily="18" charset="0"/>
            <a:cs typeface="Times New Roman" panose="02020603050405020304" pitchFamily="18" charset="0"/>
          </a:endParaRPr>
        </a:p>
      </dgm:t>
    </dgm:pt>
    <dgm:pt modelId="{2FFF23CB-6933-47C6-8B5F-60AE65CB143F}">
      <dgm:prSet custT="1"/>
      <dgm:spPr>
        <a:solidFill>
          <a:schemeClr val="accent1">
            <a:lumMod val="60000"/>
            <a:lumOff val="40000"/>
          </a:schemeClr>
        </a:solidFill>
      </dgm:spPr>
      <dgm:t>
        <a:bodyPr/>
        <a:lstStyle/>
        <a:p>
          <a:pPr>
            <a:spcAft>
              <a:spcPts val="0"/>
            </a:spcAft>
          </a:pPr>
          <a:r>
            <a:rPr lang="lv-LV" sz="2400" dirty="0">
              <a:latin typeface="Times New Roman" panose="02020603050405020304" pitchFamily="18" charset="0"/>
              <a:cs typeface="Times New Roman" panose="02020603050405020304" pitchFamily="18" charset="0"/>
            </a:rPr>
            <a:t>Ritmikas</a:t>
          </a:r>
        </a:p>
        <a:p>
          <a:pPr>
            <a:spcAft>
              <a:spcPts val="0"/>
            </a:spcAft>
          </a:pPr>
          <a:r>
            <a:rPr lang="lv-LV" sz="2400" dirty="0">
              <a:latin typeface="Times New Roman" panose="02020603050405020304" pitchFamily="18" charset="0"/>
              <a:cs typeface="Times New Roman" panose="02020603050405020304" pitchFamily="18" charset="0"/>
            </a:rPr>
            <a:t>skolotājs </a:t>
          </a:r>
        </a:p>
      </dgm:t>
    </dgm:pt>
    <dgm:pt modelId="{46B0D990-8C4E-4CC5-B8CC-65A53CBBBDBC}" type="parTrans" cxnId="{03A91A22-B427-4A97-88FE-8943199C1C8E}">
      <dgm:prSet/>
      <dgm:spPr/>
      <dgm:t>
        <a:bodyPr/>
        <a:lstStyle/>
        <a:p>
          <a:endParaRPr lang="lv-LV" sz="2400">
            <a:latin typeface="Times New Roman" panose="02020603050405020304" pitchFamily="18" charset="0"/>
            <a:cs typeface="Times New Roman" panose="02020603050405020304" pitchFamily="18" charset="0"/>
          </a:endParaRPr>
        </a:p>
      </dgm:t>
    </dgm:pt>
    <dgm:pt modelId="{AEBFB91B-0D84-4C92-ACD4-64F057DDF2D2}" type="sibTrans" cxnId="{03A91A22-B427-4A97-88FE-8943199C1C8E}">
      <dgm:prSet/>
      <dgm:spPr/>
      <dgm:t>
        <a:bodyPr/>
        <a:lstStyle/>
        <a:p>
          <a:endParaRPr lang="lv-LV" sz="2400">
            <a:latin typeface="Times New Roman" panose="02020603050405020304" pitchFamily="18" charset="0"/>
            <a:cs typeface="Times New Roman" panose="02020603050405020304" pitchFamily="18" charset="0"/>
          </a:endParaRPr>
        </a:p>
      </dgm:t>
    </dgm:pt>
    <dgm:pt modelId="{E8D85ACC-C6A4-4B01-8D53-B2CFAB476D4A}">
      <dgm:prSe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Mediķi </a:t>
          </a:r>
        </a:p>
      </dgm:t>
    </dgm:pt>
    <dgm:pt modelId="{AA284343-3906-41FC-B884-80FD48734384}" type="parTrans" cxnId="{BA5265F2-9347-43A8-AB31-FC56FFC29317}">
      <dgm:prSet/>
      <dgm:spPr/>
      <dgm:t>
        <a:bodyPr/>
        <a:lstStyle/>
        <a:p>
          <a:endParaRPr lang="lv-LV" sz="2400">
            <a:latin typeface="Times New Roman" panose="02020603050405020304" pitchFamily="18" charset="0"/>
            <a:cs typeface="Times New Roman" panose="02020603050405020304" pitchFamily="18" charset="0"/>
          </a:endParaRPr>
        </a:p>
      </dgm:t>
    </dgm:pt>
    <dgm:pt modelId="{C6A076C9-3E85-4FEA-90EE-F9BF58990CD4}" type="sibTrans" cxnId="{BA5265F2-9347-43A8-AB31-FC56FFC29317}">
      <dgm:prSet/>
      <dgm:spPr/>
      <dgm:t>
        <a:bodyPr/>
        <a:lstStyle/>
        <a:p>
          <a:endParaRPr lang="lv-LV" sz="2400">
            <a:latin typeface="Times New Roman" panose="02020603050405020304" pitchFamily="18" charset="0"/>
            <a:cs typeface="Times New Roman" panose="02020603050405020304" pitchFamily="18" charset="0"/>
          </a:endParaRPr>
        </a:p>
      </dgm:t>
    </dgm:pt>
    <dgm:pt modelId="{2604E350-EEF7-4C76-8D4D-E8CFFD878DDC}">
      <dgm:prSet/>
      <dgm:spPr/>
      <dgm:t>
        <a:bodyPr/>
        <a:lstStyle/>
        <a:p>
          <a:endParaRPr lang="lv-LV" dirty="0"/>
        </a:p>
      </dgm:t>
    </dgm:pt>
    <dgm:pt modelId="{B6564F71-D3FA-4850-9ADB-5E84AAC3DBCE}" type="parTrans" cxnId="{31DFEB93-F867-4CB3-A442-86AEEEA0D6AA}">
      <dgm:prSet/>
      <dgm:spPr/>
      <dgm:t>
        <a:bodyPr/>
        <a:lstStyle/>
        <a:p>
          <a:endParaRPr lang="lv-LV"/>
        </a:p>
      </dgm:t>
    </dgm:pt>
    <dgm:pt modelId="{6E8A12F0-BE0A-413B-B5D9-234A58C91F10}" type="sibTrans" cxnId="{31DFEB93-F867-4CB3-A442-86AEEEA0D6AA}">
      <dgm:prSet/>
      <dgm:spPr/>
      <dgm:t>
        <a:bodyPr/>
        <a:lstStyle/>
        <a:p>
          <a:endParaRPr lang="lv-LV"/>
        </a:p>
      </dgm:t>
    </dgm:pt>
    <dgm:pt modelId="{D444843B-C25B-4E35-8BA5-2B37C73A7BA2}">
      <dgm:prSet/>
      <dgm:spPr/>
      <dgm:t>
        <a:bodyPr/>
        <a:lstStyle/>
        <a:p>
          <a:endParaRPr lang="lv-LV" dirty="0"/>
        </a:p>
      </dgm:t>
    </dgm:pt>
    <dgm:pt modelId="{4BA121D4-9A3F-4700-9BB0-0AD55D7C51BB}" type="parTrans" cxnId="{60841A62-3BCD-441D-848B-62036F7EF2D0}">
      <dgm:prSet/>
      <dgm:spPr/>
      <dgm:t>
        <a:bodyPr/>
        <a:lstStyle/>
        <a:p>
          <a:endParaRPr lang="lv-LV"/>
        </a:p>
      </dgm:t>
    </dgm:pt>
    <dgm:pt modelId="{21A883A5-8D2A-4E48-B95E-CB9774FF84C0}" type="sibTrans" cxnId="{60841A62-3BCD-441D-848B-62036F7EF2D0}">
      <dgm:prSet/>
      <dgm:spPr/>
      <dgm:t>
        <a:bodyPr/>
        <a:lstStyle/>
        <a:p>
          <a:endParaRPr lang="lv-LV"/>
        </a:p>
      </dgm:t>
    </dgm:pt>
    <dgm:pt modelId="{B076BA9C-7C21-483E-972A-A12F3A94A3AD}">
      <dgm:prSe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Speciālie pedagogi</a:t>
          </a:r>
        </a:p>
      </dgm:t>
    </dgm:pt>
    <dgm:pt modelId="{0FE06640-63C7-456A-AE7C-2A475346A035}" type="parTrans" cxnId="{4C2939C4-EC6B-4622-91E9-F7084899B5B6}">
      <dgm:prSet/>
      <dgm:spPr/>
      <dgm:t>
        <a:bodyPr/>
        <a:lstStyle/>
        <a:p>
          <a:endParaRPr lang="lv-LV"/>
        </a:p>
      </dgm:t>
    </dgm:pt>
    <dgm:pt modelId="{B1F108C4-B1F6-4D62-B302-B92DE52FC839}" type="sibTrans" cxnId="{4C2939C4-EC6B-4622-91E9-F7084899B5B6}">
      <dgm:prSet/>
      <dgm:spPr/>
      <dgm:t>
        <a:bodyPr/>
        <a:lstStyle/>
        <a:p>
          <a:endParaRPr lang="lv-LV"/>
        </a:p>
      </dgm:t>
    </dgm:pt>
    <dgm:pt modelId="{8D4B70DF-89C0-4745-BD75-62C6C25A1A9E}">
      <dgm:prSet phldrT="[Text]" custT="1"/>
      <dgm:spPr>
        <a:solidFill>
          <a:schemeClr val="accent1">
            <a:lumMod val="60000"/>
            <a:lumOff val="40000"/>
          </a:schemeClr>
        </a:solidFill>
      </dgm:spPr>
      <dgm:t>
        <a:bodyPr/>
        <a:lstStyle/>
        <a:p>
          <a:r>
            <a:rPr lang="lv-LV" sz="2400" dirty="0">
              <a:latin typeface="Times New Roman" panose="02020603050405020304" pitchFamily="18" charset="0"/>
              <a:cs typeface="Times New Roman" panose="02020603050405020304" pitchFamily="18" charset="0"/>
            </a:rPr>
            <a:t>Masieris</a:t>
          </a:r>
        </a:p>
      </dgm:t>
    </dgm:pt>
    <dgm:pt modelId="{E2EB657C-430F-44E0-BCA0-BAB28FAD0992}" type="parTrans" cxnId="{CB9978F6-1D74-4325-B26A-5D4E0D55B09F}">
      <dgm:prSet/>
      <dgm:spPr/>
      <dgm:t>
        <a:bodyPr/>
        <a:lstStyle/>
        <a:p>
          <a:endParaRPr lang="lv-LV"/>
        </a:p>
      </dgm:t>
    </dgm:pt>
    <dgm:pt modelId="{6EDC5C06-249D-4992-84A4-5B9DBBF80859}" type="sibTrans" cxnId="{CB9978F6-1D74-4325-B26A-5D4E0D55B09F}">
      <dgm:prSet/>
      <dgm:spPr/>
      <dgm:t>
        <a:bodyPr/>
        <a:lstStyle/>
        <a:p>
          <a:endParaRPr lang="lv-LV"/>
        </a:p>
      </dgm:t>
    </dgm:pt>
    <dgm:pt modelId="{E9A5E789-652A-499A-8B61-5A6BB8180B8B}">
      <dgm:prSet phldrT="[Text]" custT="1"/>
      <dgm:spPr>
        <a:solidFill>
          <a:schemeClr val="accent1">
            <a:lumMod val="60000"/>
            <a:lumOff val="40000"/>
          </a:schemeClr>
        </a:solidFill>
      </dgm:spPr>
      <dgm:t>
        <a:bodyPr/>
        <a:lstStyle/>
        <a:p>
          <a:r>
            <a:rPr lang="lv-LV" sz="2000" dirty="0">
              <a:latin typeface="Times New Roman" panose="02020603050405020304" pitchFamily="18" charset="0"/>
              <a:cs typeface="Times New Roman" panose="02020603050405020304" pitchFamily="18" charset="0"/>
            </a:rPr>
            <a:t>Dabas vides estētikas studijas speciālisti</a:t>
          </a:r>
        </a:p>
      </dgm:t>
    </dgm:pt>
    <dgm:pt modelId="{189330DC-193C-4C3C-AA44-116BC1CF497A}" type="parTrans" cxnId="{13373CDC-62E8-4FCC-88DC-154CCC525DE1}">
      <dgm:prSet/>
      <dgm:spPr/>
      <dgm:t>
        <a:bodyPr/>
        <a:lstStyle/>
        <a:p>
          <a:endParaRPr lang="lv-LV"/>
        </a:p>
      </dgm:t>
    </dgm:pt>
    <dgm:pt modelId="{C8B4E5CE-F068-4BD1-869E-92957A6EB824}" type="sibTrans" cxnId="{13373CDC-62E8-4FCC-88DC-154CCC525DE1}">
      <dgm:prSet/>
      <dgm:spPr/>
      <dgm:t>
        <a:bodyPr/>
        <a:lstStyle/>
        <a:p>
          <a:endParaRPr lang="lv-LV"/>
        </a:p>
      </dgm:t>
    </dgm:pt>
    <dgm:pt modelId="{8B160B63-27D4-4F96-B907-B5C58430BEFC}" type="pres">
      <dgm:prSet presAssocID="{313A2457-690A-4D45-84A9-090A47A12EF8}" presName="composite" presStyleCnt="0">
        <dgm:presLayoutVars>
          <dgm:chMax val="1"/>
          <dgm:dir/>
          <dgm:resizeHandles val="exact"/>
        </dgm:presLayoutVars>
      </dgm:prSet>
      <dgm:spPr/>
    </dgm:pt>
    <dgm:pt modelId="{9398EF02-FDE8-4B98-B5D8-C5B3277280B4}" type="pres">
      <dgm:prSet presAssocID="{313A2457-690A-4D45-84A9-090A47A12EF8}" presName="radial" presStyleCnt="0">
        <dgm:presLayoutVars>
          <dgm:animLvl val="ctr"/>
        </dgm:presLayoutVars>
      </dgm:prSet>
      <dgm:spPr/>
    </dgm:pt>
    <dgm:pt modelId="{B5E4A563-3ACE-4A4D-9566-14A265C7661F}" type="pres">
      <dgm:prSet presAssocID="{DC7254AA-24F7-4CA7-85E7-AA2ACBC30C1F}" presName="centerShape" presStyleLbl="vennNode1" presStyleIdx="0" presStyleCnt="12" custScaleX="142330" custScaleY="128146" custLinFactNeighborX="-2138" custLinFactNeighborY="-1309"/>
      <dgm:spPr/>
    </dgm:pt>
    <dgm:pt modelId="{E9DA4C59-BFBE-4BEA-8AC3-7F47B78C9C58}" type="pres">
      <dgm:prSet presAssocID="{D3FD5E04-6E34-4D24-A492-5F9CA9A17C49}" presName="node" presStyleLbl="vennNode1" presStyleIdx="1" presStyleCnt="12" custScaleX="126574" custScaleY="107917">
        <dgm:presLayoutVars>
          <dgm:bulletEnabled val="1"/>
        </dgm:presLayoutVars>
      </dgm:prSet>
      <dgm:spPr/>
    </dgm:pt>
    <dgm:pt modelId="{235B2CAB-E2C1-4F53-9F6A-BE0BB09B4167}" type="pres">
      <dgm:prSet presAssocID="{00E44EB0-EEA5-431E-8AA1-DA412AF273B9}" presName="node" presStyleLbl="vennNode1" presStyleIdx="2" presStyleCnt="12" custScaleX="124648" custScaleY="110057" custRadScaleRad="110420" custRadScaleInc="19107">
        <dgm:presLayoutVars>
          <dgm:bulletEnabled val="1"/>
        </dgm:presLayoutVars>
      </dgm:prSet>
      <dgm:spPr/>
    </dgm:pt>
    <dgm:pt modelId="{C759295D-502C-462C-AD88-CC23EA1A6FE7}" type="pres">
      <dgm:prSet presAssocID="{8B7FCF2F-7E49-4AA8-9683-C7AC7BC3FA8B}" presName="node" presStyleLbl="vennNode1" presStyleIdx="3" presStyleCnt="12" custScaleX="108360" custScaleY="103610">
        <dgm:presLayoutVars>
          <dgm:bulletEnabled val="1"/>
        </dgm:presLayoutVars>
      </dgm:prSet>
      <dgm:spPr/>
    </dgm:pt>
    <dgm:pt modelId="{CA67FBC3-BCC3-41E6-A77C-0AEF9BF5EBE6}" type="pres">
      <dgm:prSet presAssocID="{B076BA9C-7C21-483E-972A-A12F3A94A3AD}" presName="node" presStyleLbl="vennNode1" presStyleIdx="4" presStyleCnt="12" custScaleX="115662" custScaleY="104475" custRadScaleRad="103929" custRadScaleInc="-8008">
        <dgm:presLayoutVars>
          <dgm:bulletEnabled val="1"/>
        </dgm:presLayoutVars>
      </dgm:prSet>
      <dgm:spPr/>
    </dgm:pt>
    <dgm:pt modelId="{0254FA5C-1A71-480F-9D84-1247054696ED}" type="pres">
      <dgm:prSet presAssocID="{45EA80F0-51BD-4869-8376-80FAC262488D}" presName="node" presStyleLbl="vennNode1" presStyleIdx="5" presStyleCnt="12" custScaleX="118559" custScaleY="110057" custRadScaleRad="113969" custRadScaleInc="-17838">
        <dgm:presLayoutVars>
          <dgm:bulletEnabled val="1"/>
        </dgm:presLayoutVars>
      </dgm:prSet>
      <dgm:spPr/>
    </dgm:pt>
    <dgm:pt modelId="{B146D914-C101-4452-8665-70608795C979}" type="pres">
      <dgm:prSet presAssocID="{2FFF23CB-6933-47C6-8B5F-60AE65CB143F}" presName="node" presStyleLbl="vennNode1" presStyleIdx="6" presStyleCnt="12" custScaleX="107790" custScaleY="107149" custRadScaleRad="103121" custRadScaleInc="-4664">
        <dgm:presLayoutVars>
          <dgm:bulletEnabled val="1"/>
        </dgm:presLayoutVars>
      </dgm:prSet>
      <dgm:spPr/>
    </dgm:pt>
    <dgm:pt modelId="{93ED04A8-D519-4CA7-856F-0EF079AD4B90}" type="pres">
      <dgm:prSet presAssocID="{E8D85ACC-C6A4-4B01-8D53-B2CFAB476D4A}" presName="node" presStyleLbl="vennNode1" presStyleIdx="7" presStyleCnt="12" custScaleX="121699" custScaleY="106963" custRadScaleRad="102606" custRadScaleInc="15480">
        <dgm:presLayoutVars>
          <dgm:bulletEnabled val="1"/>
        </dgm:presLayoutVars>
      </dgm:prSet>
      <dgm:spPr/>
    </dgm:pt>
    <dgm:pt modelId="{943C2C76-B60D-4858-A80E-39CAD3826700}" type="pres">
      <dgm:prSet presAssocID="{D1234B27-0BF5-4163-A8DC-E8FBBEEFAC7F}" presName="node" presStyleLbl="vennNode1" presStyleIdx="8" presStyleCnt="12" custScaleX="139217" custScaleY="93606" custRadScaleRad="109454" custRadScaleInc="16946">
        <dgm:presLayoutVars>
          <dgm:bulletEnabled val="1"/>
        </dgm:presLayoutVars>
      </dgm:prSet>
      <dgm:spPr/>
    </dgm:pt>
    <dgm:pt modelId="{53F996F9-A19B-4E01-A9DD-A746C7610F84}" type="pres">
      <dgm:prSet presAssocID="{43185EF7-33BE-46B5-B22F-82F5FBE1CA36}" presName="node" presStyleLbl="vennNode1" presStyleIdx="9" presStyleCnt="12" custScaleX="124426">
        <dgm:presLayoutVars>
          <dgm:bulletEnabled val="1"/>
        </dgm:presLayoutVars>
      </dgm:prSet>
      <dgm:spPr/>
    </dgm:pt>
    <dgm:pt modelId="{8E2FE6A3-D59D-4883-A145-256608E4B22B}" type="pres">
      <dgm:prSet presAssocID="{8D4B70DF-89C0-4745-BD75-62C6C25A1A9E}" presName="node" presStyleLbl="vennNode1" presStyleIdx="10" presStyleCnt="12" custScaleX="118440" custRadScaleRad="106326" custRadScaleInc="-6255">
        <dgm:presLayoutVars>
          <dgm:bulletEnabled val="1"/>
        </dgm:presLayoutVars>
      </dgm:prSet>
      <dgm:spPr/>
    </dgm:pt>
    <dgm:pt modelId="{2E4BD969-605A-4FC4-9D85-A08EFED3A083}" type="pres">
      <dgm:prSet presAssocID="{E9A5E789-652A-499A-8B61-5A6BB8180B8B}" presName="node" presStyleLbl="vennNode1" presStyleIdx="11" presStyleCnt="12" custScaleX="132147" custScaleY="110680" custRadScaleRad="109642" custRadScaleInc="-21887">
        <dgm:presLayoutVars>
          <dgm:bulletEnabled val="1"/>
        </dgm:presLayoutVars>
      </dgm:prSet>
      <dgm:spPr/>
    </dgm:pt>
  </dgm:ptLst>
  <dgm:cxnLst>
    <dgm:cxn modelId="{42663319-2373-4904-8208-9B7EB3CB7E05}" type="presOf" srcId="{313A2457-690A-4D45-84A9-090A47A12EF8}" destId="{8B160B63-27D4-4F96-B907-B5C58430BEFC}" srcOrd="0" destOrd="0" presId="urn:microsoft.com/office/officeart/2005/8/layout/radial3"/>
    <dgm:cxn modelId="{4D58E221-678B-4D98-AAC5-72B93A606D77}" type="presOf" srcId="{E8D85ACC-C6A4-4B01-8D53-B2CFAB476D4A}" destId="{93ED04A8-D519-4CA7-856F-0EF079AD4B90}" srcOrd="0" destOrd="0" presId="urn:microsoft.com/office/officeart/2005/8/layout/radial3"/>
    <dgm:cxn modelId="{03A91A22-B427-4A97-88FE-8943199C1C8E}" srcId="{DC7254AA-24F7-4CA7-85E7-AA2ACBC30C1F}" destId="{2FFF23CB-6933-47C6-8B5F-60AE65CB143F}" srcOrd="5" destOrd="0" parTransId="{46B0D990-8C4E-4CC5-B8CC-65A53CBBBDBC}" sibTransId="{AEBFB91B-0D84-4C92-ACD4-64F057DDF2D2}"/>
    <dgm:cxn modelId="{C47FE627-F183-4C97-904F-4145EFEE84EF}" srcId="{DC7254AA-24F7-4CA7-85E7-AA2ACBC30C1F}" destId="{8B7FCF2F-7E49-4AA8-9683-C7AC7BC3FA8B}" srcOrd="2" destOrd="0" parTransId="{F16B4F7B-66FB-4431-B916-E3278B821704}" sibTransId="{6EDE4C85-CED3-4555-9DC0-D9EE3F5356C7}"/>
    <dgm:cxn modelId="{6935DB5D-8042-4790-B27B-BD376C7B2FF6}" srcId="{DC7254AA-24F7-4CA7-85E7-AA2ACBC30C1F}" destId="{D1234B27-0BF5-4163-A8DC-E8FBBEEFAC7F}" srcOrd="7" destOrd="0" parTransId="{CF108E94-6C13-48E7-81BA-C202C720AB0E}" sibTransId="{6FA3BC32-F017-43C9-9901-1961A620A3C2}"/>
    <dgm:cxn modelId="{60841A62-3BCD-441D-848B-62036F7EF2D0}" srcId="{313A2457-690A-4D45-84A9-090A47A12EF8}" destId="{D444843B-C25B-4E35-8BA5-2B37C73A7BA2}" srcOrd="2" destOrd="0" parTransId="{4BA121D4-9A3F-4700-9BB0-0AD55D7C51BB}" sibTransId="{21A883A5-8D2A-4E48-B95E-CB9774FF84C0}"/>
    <dgm:cxn modelId="{627E1A47-4731-46DF-930F-90682AA82585}" type="presOf" srcId="{00E44EB0-EEA5-431E-8AA1-DA412AF273B9}" destId="{235B2CAB-E2C1-4F53-9F6A-BE0BB09B4167}" srcOrd="0" destOrd="0" presId="urn:microsoft.com/office/officeart/2005/8/layout/radial3"/>
    <dgm:cxn modelId="{CF04696C-9DE2-426E-9128-2A32AB0D8C04}" type="presOf" srcId="{DC7254AA-24F7-4CA7-85E7-AA2ACBC30C1F}" destId="{B5E4A563-3ACE-4A4D-9566-14A265C7661F}" srcOrd="0" destOrd="0" presId="urn:microsoft.com/office/officeart/2005/8/layout/radial3"/>
    <dgm:cxn modelId="{4091BD6C-3B86-46A6-B7B3-0EBDE834F8C4}" srcId="{DC7254AA-24F7-4CA7-85E7-AA2ACBC30C1F}" destId="{00E44EB0-EEA5-431E-8AA1-DA412AF273B9}" srcOrd="1" destOrd="0" parTransId="{D6D397AD-A87F-4151-A56E-A15764ADAA25}" sibTransId="{3E30074F-2B9C-4222-A19B-8C98DEBB6747}"/>
    <dgm:cxn modelId="{D408184F-BCFC-4E09-A05D-1BBC76E9FB5A}" type="presOf" srcId="{B076BA9C-7C21-483E-972A-A12F3A94A3AD}" destId="{CA67FBC3-BCC3-41E6-A77C-0AEF9BF5EBE6}" srcOrd="0" destOrd="0" presId="urn:microsoft.com/office/officeart/2005/8/layout/radial3"/>
    <dgm:cxn modelId="{B8AF4052-FE91-4D28-9AAA-8CCF0994A3A8}" type="presOf" srcId="{D1234B27-0BF5-4163-A8DC-E8FBBEEFAC7F}" destId="{943C2C76-B60D-4858-A80E-39CAD3826700}" srcOrd="0" destOrd="0" presId="urn:microsoft.com/office/officeart/2005/8/layout/radial3"/>
    <dgm:cxn modelId="{31DFEB93-F867-4CB3-A442-86AEEEA0D6AA}" srcId="{313A2457-690A-4D45-84A9-090A47A12EF8}" destId="{2604E350-EEF7-4C76-8D4D-E8CFFD878DDC}" srcOrd="1" destOrd="0" parTransId="{B6564F71-D3FA-4850-9ADB-5E84AAC3DBCE}" sibTransId="{6E8A12F0-BE0A-413B-B5D9-234A58C91F10}"/>
    <dgm:cxn modelId="{27D51498-E638-4549-8197-B6455B8CD991}" type="presOf" srcId="{43185EF7-33BE-46B5-B22F-82F5FBE1CA36}" destId="{53F996F9-A19B-4E01-A9DD-A746C7610F84}" srcOrd="0" destOrd="0" presId="urn:microsoft.com/office/officeart/2005/8/layout/radial3"/>
    <dgm:cxn modelId="{346DA99A-3790-4503-9BA7-212323017303}" type="presOf" srcId="{8B7FCF2F-7E49-4AA8-9683-C7AC7BC3FA8B}" destId="{C759295D-502C-462C-AD88-CC23EA1A6FE7}" srcOrd="0" destOrd="0" presId="urn:microsoft.com/office/officeart/2005/8/layout/radial3"/>
    <dgm:cxn modelId="{B1169B9E-A70E-4BBF-AD93-DA9257EA2B35}" type="presOf" srcId="{D3FD5E04-6E34-4D24-A492-5F9CA9A17C49}" destId="{E9DA4C59-BFBE-4BEA-8AC3-7F47B78C9C58}" srcOrd="0" destOrd="0" presId="urn:microsoft.com/office/officeart/2005/8/layout/radial3"/>
    <dgm:cxn modelId="{0DFE78AA-485E-4994-91D9-0650750B4F4D}" srcId="{DC7254AA-24F7-4CA7-85E7-AA2ACBC30C1F}" destId="{43185EF7-33BE-46B5-B22F-82F5FBE1CA36}" srcOrd="8" destOrd="0" parTransId="{FA72F391-4E5C-4441-9269-559AA640D81E}" sibTransId="{E3A42C64-C74A-4AEF-ACC8-47E8B83EEF8A}"/>
    <dgm:cxn modelId="{83094DBE-210E-4E58-AB6F-11E3FAFAC80E}" type="presOf" srcId="{2FFF23CB-6933-47C6-8B5F-60AE65CB143F}" destId="{B146D914-C101-4452-8665-70608795C979}" srcOrd="0" destOrd="0" presId="urn:microsoft.com/office/officeart/2005/8/layout/radial3"/>
    <dgm:cxn modelId="{42FC33C3-965C-4C6F-B196-5F333D2776E3}" type="presOf" srcId="{8D4B70DF-89C0-4745-BD75-62C6C25A1A9E}" destId="{8E2FE6A3-D59D-4883-A145-256608E4B22B}" srcOrd="0" destOrd="0" presId="urn:microsoft.com/office/officeart/2005/8/layout/radial3"/>
    <dgm:cxn modelId="{4C2939C4-EC6B-4622-91E9-F7084899B5B6}" srcId="{DC7254AA-24F7-4CA7-85E7-AA2ACBC30C1F}" destId="{B076BA9C-7C21-483E-972A-A12F3A94A3AD}" srcOrd="3" destOrd="0" parTransId="{0FE06640-63C7-456A-AE7C-2A475346A035}" sibTransId="{B1F108C4-B1F6-4D62-B302-B92DE52FC839}"/>
    <dgm:cxn modelId="{13373CDC-62E8-4FCC-88DC-154CCC525DE1}" srcId="{DC7254AA-24F7-4CA7-85E7-AA2ACBC30C1F}" destId="{E9A5E789-652A-499A-8B61-5A6BB8180B8B}" srcOrd="10" destOrd="0" parTransId="{189330DC-193C-4C3C-AA44-116BC1CF497A}" sibTransId="{C8B4E5CE-F068-4BD1-869E-92957A6EB824}"/>
    <dgm:cxn modelId="{C144E0DC-D13F-4743-8505-B97A3DBC4CE1}" type="presOf" srcId="{E9A5E789-652A-499A-8B61-5A6BB8180B8B}" destId="{2E4BD969-605A-4FC4-9D85-A08EFED3A083}" srcOrd="0" destOrd="0" presId="urn:microsoft.com/office/officeart/2005/8/layout/radial3"/>
    <dgm:cxn modelId="{772A95E5-408F-413D-99DD-5C651D3DBBCD}" type="presOf" srcId="{45EA80F0-51BD-4869-8376-80FAC262488D}" destId="{0254FA5C-1A71-480F-9D84-1247054696ED}" srcOrd="0" destOrd="0" presId="urn:microsoft.com/office/officeart/2005/8/layout/radial3"/>
    <dgm:cxn modelId="{B681A1EC-8238-4401-9E63-3CD3CC56163F}" srcId="{DC7254AA-24F7-4CA7-85E7-AA2ACBC30C1F}" destId="{D3FD5E04-6E34-4D24-A492-5F9CA9A17C49}" srcOrd="0" destOrd="0" parTransId="{E68B2739-3689-4AC2-ACE4-9DAD3F94A7FF}" sibTransId="{7283F0A0-39DF-453B-B5AE-F1FB004B8A7B}"/>
    <dgm:cxn modelId="{BA5265F2-9347-43A8-AB31-FC56FFC29317}" srcId="{DC7254AA-24F7-4CA7-85E7-AA2ACBC30C1F}" destId="{E8D85ACC-C6A4-4B01-8D53-B2CFAB476D4A}" srcOrd="6" destOrd="0" parTransId="{AA284343-3906-41FC-B884-80FD48734384}" sibTransId="{C6A076C9-3E85-4FEA-90EE-F9BF58990CD4}"/>
    <dgm:cxn modelId="{59894AF5-A5A2-4A27-9F38-3305FF36BD02}" srcId="{DC7254AA-24F7-4CA7-85E7-AA2ACBC30C1F}" destId="{45EA80F0-51BD-4869-8376-80FAC262488D}" srcOrd="4" destOrd="0" parTransId="{B472E8B6-F67B-4068-B724-2B0E512EA2BC}" sibTransId="{AEF7AD82-46CA-4585-9CCE-DF78533E3496}"/>
    <dgm:cxn modelId="{CB9978F6-1D74-4325-B26A-5D4E0D55B09F}" srcId="{DC7254AA-24F7-4CA7-85E7-AA2ACBC30C1F}" destId="{8D4B70DF-89C0-4745-BD75-62C6C25A1A9E}" srcOrd="9" destOrd="0" parTransId="{E2EB657C-430F-44E0-BCA0-BAB28FAD0992}" sibTransId="{6EDC5C06-249D-4992-84A4-5B9DBBF80859}"/>
    <dgm:cxn modelId="{A00580FB-566D-4344-AB76-4B9A211DFBE7}" srcId="{313A2457-690A-4D45-84A9-090A47A12EF8}" destId="{DC7254AA-24F7-4CA7-85E7-AA2ACBC30C1F}" srcOrd="0" destOrd="0" parTransId="{2649AFB6-952A-4F25-896E-B8DE61A951B1}" sibTransId="{D0E4B86A-4E48-435D-B2AE-22C6918F25A5}"/>
    <dgm:cxn modelId="{FAA65EA8-BE2D-466B-A5B6-254E3304156A}" type="presParOf" srcId="{8B160B63-27D4-4F96-B907-B5C58430BEFC}" destId="{9398EF02-FDE8-4B98-B5D8-C5B3277280B4}" srcOrd="0" destOrd="0" presId="urn:microsoft.com/office/officeart/2005/8/layout/radial3"/>
    <dgm:cxn modelId="{F0ACD044-C5A0-4814-A020-DE9FED339E07}" type="presParOf" srcId="{9398EF02-FDE8-4B98-B5D8-C5B3277280B4}" destId="{B5E4A563-3ACE-4A4D-9566-14A265C7661F}" srcOrd="0" destOrd="0" presId="urn:microsoft.com/office/officeart/2005/8/layout/radial3"/>
    <dgm:cxn modelId="{5F38AFC4-19E3-4F00-A8A9-FF60CC39080A}" type="presParOf" srcId="{9398EF02-FDE8-4B98-B5D8-C5B3277280B4}" destId="{E9DA4C59-BFBE-4BEA-8AC3-7F47B78C9C58}" srcOrd="1" destOrd="0" presId="urn:microsoft.com/office/officeart/2005/8/layout/radial3"/>
    <dgm:cxn modelId="{354E61E3-85F7-43AF-8012-0F0253D9022A}" type="presParOf" srcId="{9398EF02-FDE8-4B98-B5D8-C5B3277280B4}" destId="{235B2CAB-E2C1-4F53-9F6A-BE0BB09B4167}" srcOrd="2" destOrd="0" presId="urn:microsoft.com/office/officeart/2005/8/layout/radial3"/>
    <dgm:cxn modelId="{A39F424D-DCD9-4342-9202-BA7742D4A552}" type="presParOf" srcId="{9398EF02-FDE8-4B98-B5D8-C5B3277280B4}" destId="{C759295D-502C-462C-AD88-CC23EA1A6FE7}" srcOrd="3" destOrd="0" presId="urn:microsoft.com/office/officeart/2005/8/layout/radial3"/>
    <dgm:cxn modelId="{F3BCD313-4CD6-4543-84B8-CAA2092DFE3F}" type="presParOf" srcId="{9398EF02-FDE8-4B98-B5D8-C5B3277280B4}" destId="{CA67FBC3-BCC3-41E6-A77C-0AEF9BF5EBE6}" srcOrd="4" destOrd="0" presId="urn:microsoft.com/office/officeart/2005/8/layout/radial3"/>
    <dgm:cxn modelId="{FED326D0-B615-45CB-8B60-FA1C552DE92B}" type="presParOf" srcId="{9398EF02-FDE8-4B98-B5D8-C5B3277280B4}" destId="{0254FA5C-1A71-480F-9D84-1247054696ED}" srcOrd="5" destOrd="0" presId="urn:microsoft.com/office/officeart/2005/8/layout/radial3"/>
    <dgm:cxn modelId="{2BFC9F3A-4E90-49FD-9446-A04F963AD2C1}" type="presParOf" srcId="{9398EF02-FDE8-4B98-B5D8-C5B3277280B4}" destId="{B146D914-C101-4452-8665-70608795C979}" srcOrd="6" destOrd="0" presId="urn:microsoft.com/office/officeart/2005/8/layout/radial3"/>
    <dgm:cxn modelId="{FB3EA816-C99F-4AEB-BA18-92D5314EE1FC}" type="presParOf" srcId="{9398EF02-FDE8-4B98-B5D8-C5B3277280B4}" destId="{93ED04A8-D519-4CA7-856F-0EF079AD4B90}" srcOrd="7" destOrd="0" presId="urn:microsoft.com/office/officeart/2005/8/layout/radial3"/>
    <dgm:cxn modelId="{97D52406-4A61-4600-9A3D-492432423D3E}" type="presParOf" srcId="{9398EF02-FDE8-4B98-B5D8-C5B3277280B4}" destId="{943C2C76-B60D-4858-A80E-39CAD3826700}" srcOrd="8" destOrd="0" presId="urn:microsoft.com/office/officeart/2005/8/layout/radial3"/>
    <dgm:cxn modelId="{279F1B34-2E25-45A2-A70D-13814002D945}" type="presParOf" srcId="{9398EF02-FDE8-4B98-B5D8-C5B3277280B4}" destId="{53F996F9-A19B-4E01-A9DD-A746C7610F84}" srcOrd="9" destOrd="0" presId="urn:microsoft.com/office/officeart/2005/8/layout/radial3"/>
    <dgm:cxn modelId="{981A626A-36D2-4F20-A9B4-516E4C2A641A}" type="presParOf" srcId="{9398EF02-FDE8-4B98-B5D8-C5B3277280B4}" destId="{8E2FE6A3-D59D-4883-A145-256608E4B22B}" srcOrd="10" destOrd="0" presId="urn:microsoft.com/office/officeart/2005/8/layout/radial3"/>
    <dgm:cxn modelId="{AB92C9BA-6075-46D5-AF45-9CFB887941D8}" type="presParOf" srcId="{9398EF02-FDE8-4B98-B5D8-C5B3277280B4}" destId="{2E4BD969-605A-4FC4-9D85-A08EFED3A083}" srcOrd="1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AD1575-E6AD-4ADC-97FE-13642E0F2267}"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lv-LV"/>
        </a:p>
      </dgm:t>
    </dgm:pt>
    <dgm:pt modelId="{E78BAD2D-2187-4B13-8192-0B5AB68F5755}">
      <dgm:prSet phldrT="[Text]" custT="1"/>
      <dgm:spPr/>
      <dgm:t>
        <a:bodyPr/>
        <a:lstStyle/>
        <a:p>
          <a:r>
            <a:rPr lang="lv-LV" sz="2800" b="1" i="1" dirty="0">
              <a:ln/>
              <a:latin typeface="Times New Roman" pitchFamily="18" charset="0"/>
              <a:cs typeface="Times New Roman" pitchFamily="18" charset="0"/>
            </a:rPr>
            <a:t>Speciālās izglītības attīstības centrs</a:t>
          </a:r>
        </a:p>
      </dgm:t>
    </dgm:pt>
    <dgm:pt modelId="{B1058EC3-67A9-4244-9598-9EECACFBDBF6}" type="parTrans" cxnId="{4DFF8AEE-B038-4773-B66D-14CE98EA29C5}">
      <dgm:prSet/>
      <dgm:spPr/>
      <dgm:t>
        <a:bodyPr/>
        <a:lstStyle/>
        <a:p>
          <a:endParaRPr lang="lv-LV" sz="2000">
            <a:solidFill>
              <a:schemeClr val="tx1"/>
            </a:solidFill>
          </a:endParaRPr>
        </a:p>
      </dgm:t>
    </dgm:pt>
    <dgm:pt modelId="{A64258C9-24BB-452D-8183-7E22B3376C3C}" type="sibTrans" cxnId="{4DFF8AEE-B038-4773-B66D-14CE98EA29C5}">
      <dgm:prSet/>
      <dgm:spPr/>
      <dgm:t>
        <a:bodyPr/>
        <a:lstStyle/>
        <a:p>
          <a:endParaRPr lang="lv-LV" sz="2000">
            <a:solidFill>
              <a:schemeClr val="tx1"/>
            </a:solidFill>
          </a:endParaRPr>
        </a:p>
      </dgm:t>
    </dgm:pt>
    <dgm:pt modelId="{E84A4CE7-4F7C-4B94-A4D4-9D16F9E6969F}">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lv-LV" sz="2000" i="1" dirty="0">
              <a:latin typeface="Times New Roman" panose="02020603050405020304" pitchFamily="18" charset="0"/>
              <a:cs typeface="Times New Roman" panose="02020603050405020304" pitchFamily="18" charset="0"/>
            </a:rPr>
            <a:t>Veic izglītojamo speciālo vajadzību novērtēšanu un sniedz ieteikumus</a:t>
          </a:r>
        </a:p>
        <a:p>
          <a:pPr algn="ctr" defTabSz="889000">
            <a:lnSpc>
              <a:spcPct val="90000"/>
            </a:lnSpc>
            <a:spcBef>
              <a:spcPct val="0"/>
            </a:spcBef>
            <a:spcAft>
              <a:spcPct val="35000"/>
            </a:spcAft>
          </a:pPr>
          <a:endParaRPr lang="lv-LV" sz="2000" dirty="0"/>
        </a:p>
      </dgm:t>
    </dgm:pt>
    <dgm:pt modelId="{8E9F95CC-48CC-46D5-ADD4-DF42EA0A3C8F}" type="parTrans" cxnId="{933F70D0-1027-4C11-A103-2433982F949A}">
      <dgm:prSet/>
      <dgm:spPr/>
      <dgm:t>
        <a:bodyPr/>
        <a:lstStyle/>
        <a:p>
          <a:endParaRPr lang="lv-LV" sz="2000">
            <a:solidFill>
              <a:schemeClr val="tx1"/>
            </a:solidFill>
          </a:endParaRPr>
        </a:p>
      </dgm:t>
    </dgm:pt>
    <dgm:pt modelId="{CF4E4A89-C3CF-46E5-B144-03516D2722F8}" type="sibTrans" cxnId="{933F70D0-1027-4C11-A103-2433982F949A}">
      <dgm:prSet/>
      <dgm:spPr/>
      <dgm:t>
        <a:bodyPr/>
        <a:lstStyle/>
        <a:p>
          <a:endParaRPr lang="lv-LV" sz="2000">
            <a:solidFill>
              <a:schemeClr val="tx1"/>
            </a:solidFill>
          </a:endParaRPr>
        </a:p>
      </dgm:t>
    </dgm:pt>
    <dgm:pt modelId="{E052C139-8C20-46B9-ADBE-494073492761}">
      <dgm:prSet custT="1"/>
      <dgm:spPr/>
      <dgm:t>
        <a:bodyPr/>
        <a:lstStyle/>
        <a:p>
          <a:pPr algn="ctr"/>
          <a:r>
            <a:rPr lang="lv-LV" sz="2000" i="1" dirty="0">
              <a:effectLst/>
              <a:latin typeface="Times New Roman" panose="02020603050405020304" pitchFamily="18" charset="0"/>
              <a:cs typeface="Times New Roman" panose="02020603050405020304" pitchFamily="18" charset="0"/>
            </a:rPr>
            <a:t>Organizē izglītojoša satura pasākumus - lekcijas, konferences, seminārus, praktikumus </a:t>
          </a:r>
        </a:p>
        <a:p>
          <a:pPr algn="ctr"/>
          <a:r>
            <a:rPr lang="lv-LV" sz="2000" i="1" dirty="0">
              <a:effectLst/>
              <a:latin typeface="Times New Roman" panose="02020603050405020304" pitchFamily="18" charset="0"/>
              <a:cs typeface="Times New Roman" panose="02020603050405020304" pitchFamily="18" charset="0"/>
            </a:rPr>
            <a:t>(657 dalībnieki)</a:t>
          </a:r>
          <a:endParaRPr lang="lv-LV" sz="2000" dirty="0"/>
        </a:p>
      </dgm:t>
    </dgm:pt>
    <dgm:pt modelId="{521674AE-3DF5-4535-B39D-0311160C8542}" type="parTrans" cxnId="{7773BAF1-F51F-4B73-9813-0C1C95C8C271}">
      <dgm:prSet/>
      <dgm:spPr/>
      <dgm:t>
        <a:bodyPr/>
        <a:lstStyle/>
        <a:p>
          <a:endParaRPr lang="lv-LV" sz="2000">
            <a:solidFill>
              <a:schemeClr val="tx1"/>
            </a:solidFill>
          </a:endParaRPr>
        </a:p>
      </dgm:t>
    </dgm:pt>
    <dgm:pt modelId="{23288EB9-E029-4CDE-B00B-9553DC0F8419}" type="sibTrans" cxnId="{7773BAF1-F51F-4B73-9813-0C1C95C8C271}">
      <dgm:prSet/>
      <dgm:spPr/>
      <dgm:t>
        <a:bodyPr/>
        <a:lstStyle/>
        <a:p>
          <a:endParaRPr lang="lv-LV" sz="2000">
            <a:solidFill>
              <a:schemeClr val="tx1"/>
            </a:solidFill>
          </a:endParaRPr>
        </a:p>
      </dgm:t>
    </dgm:pt>
    <dgm:pt modelId="{B5864F60-6007-4A47-9634-449B60657D6D}">
      <dgm:prSet custT="1"/>
      <dgm:spPr/>
      <dgm:t>
        <a:bodyPr/>
        <a:lstStyle/>
        <a:p>
          <a:pPr algn="ctr"/>
          <a:r>
            <a:rPr lang="lv-LV" sz="2000" i="1" dirty="0">
              <a:latin typeface="Times New Roman" pitchFamily="18" charset="0"/>
              <a:cs typeface="Times New Roman" pitchFamily="18" charset="0"/>
            </a:rPr>
            <a:t>Izstrādā mācību un metodiskos materiālus</a:t>
          </a:r>
        </a:p>
      </dgm:t>
    </dgm:pt>
    <dgm:pt modelId="{EB98338D-84D8-4906-A5C3-C095BB1DE01C}" type="parTrans" cxnId="{A6CB0AF9-909B-4AA4-867C-7BF9A893969C}">
      <dgm:prSet/>
      <dgm:spPr/>
      <dgm:t>
        <a:bodyPr/>
        <a:lstStyle/>
        <a:p>
          <a:endParaRPr lang="lv-LV"/>
        </a:p>
      </dgm:t>
    </dgm:pt>
    <dgm:pt modelId="{E6C3D413-026C-4221-8D36-D513E7188CF7}" type="sibTrans" cxnId="{A6CB0AF9-909B-4AA4-867C-7BF9A893969C}">
      <dgm:prSet/>
      <dgm:spPr/>
      <dgm:t>
        <a:bodyPr/>
        <a:lstStyle/>
        <a:p>
          <a:endParaRPr lang="lv-LV"/>
        </a:p>
      </dgm:t>
    </dgm:pt>
    <dgm:pt modelId="{F95BB7F3-13B0-4387-A67C-0E0D693CD627}">
      <dgm:prSet custT="1"/>
      <dgm:spPr/>
      <dgm:t>
        <a:bodyPr/>
        <a:lstStyle/>
        <a:p>
          <a:pPr algn="ctr"/>
          <a:r>
            <a:rPr lang="lv-LV" sz="2000" i="1" dirty="0">
              <a:effectLst/>
              <a:latin typeface="Times New Roman" panose="02020603050405020304" pitchFamily="18" charset="0"/>
              <a:cs typeface="Times New Roman" panose="02020603050405020304" pitchFamily="18" charset="0"/>
            </a:rPr>
            <a:t>Sniedz metodisku un konsultatīvu palīdzību pedagogiem un vecākiem (78 individuālas konsultācijas pedagogiem un 58 individuālas konsultācijas vecākiem/likumiskajiem pārstāvjiem) </a:t>
          </a:r>
          <a:endParaRPr lang="lv-LV" sz="2000" i="1" dirty="0">
            <a:latin typeface="Times New Roman" panose="02020603050405020304" pitchFamily="18" charset="0"/>
            <a:cs typeface="Times New Roman" panose="02020603050405020304" pitchFamily="18" charset="0"/>
          </a:endParaRPr>
        </a:p>
      </dgm:t>
    </dgm:pt>
    <dgm:pt modelId="{8A0B3BB4-DA50-4F70-8F04-3AC56C0A9D85}" type="parTrans" cxnId="{D2B9C628-1062-4664-914A-C7219EB679E4}">
      <dgm:prSet/>
      <dgm:spPr/>
      <dgm:t>
        <a:bodyPr/>
        <a:lstStyle/>
        <a:p>
          <a:endParaRPr lang="lv-LV"/>
        </a:p>
      </dgm:t>
    </dgm:pt>
    <dgm:pt modelId="{01A0FCE9-93D0-4612-BFEB-A662AB774004}" type="sibTrans" cxnId="{D2B9C628-1062-4664-914A-C7219EB679E4}">
      <dgm:prSet/>
      <dgm:spPr/>
      <dgm:t>
        <a:bodyPr/>
        <a:lstStyle/>
        <a:p>
          <a:endParaRPr lang="lv-LV"/>
        </a:p>
      </dgm:t>
    </dgm:pt>
    <dgm:pt modelId="{BCDABD2A-147F-4C6B-BA1E-DA5A90CCB20A}" type="pres">
      <dgm:prSet presAssocID="{11AD1575-E6AD-4ADC-97FE-13642E0F2267}" presName="list" presStyleCnt="0">
        <dgm:presLayoutVars>
          <dgm:dir/>
          <dgm:animLvl val="lvl"/>
        </dgm:presLayoutVars>
      </dgm:prSet>
      <dgm:spPr/>
    </dgm:pt>
    <dgm:pt modelId="{02BFE03F-EE78-4DE0-B143-C125B70A2665}" type="pres">
      <dgm:prSet presAssocID="{E78BAD2D-2187-4B13-8192-0B5AB68F5755}" presName="posSpace" presStyleCnt="0"/>
      <dgm:spPr/>
    </dgm:pt>
    <dgm:pt modelId="{C61BA481-8441-41C1-AD8A-C64FCE5A6180}" type="pres">
      <dgm:prSet presAssocID="{E78BAD2D-2187-4B13-8192-0B5AB68F5755}" presName="vertFlow" presStyleCnt="0"/>
      <dgm:spPr/>
    </dgm:pt>
    <dgm:pt modelId="{91BAF7D0-F2CA-41CF-A641-6BB661018541}" type="pres">
      <dgm:prSet presAssocID="{E78BAD2D-2187-4B13-8192-0B5AB68F5755}" presName="topSpace" presStyleCnt="0"/>
      <dgm:spPr/>
    </dgm:pt>
    <dgm:pt modelId="{11904F4E-E989-4541-BED4-A68734E03556}" type="pres">
      <dgm:prSet presAssocID="{E78BAD2D-2187-4B13-8192-0B5AB68F5755}" presName="firstComp" presStyleCnt="0"/>
      <dgm:spPr/>
    </dgm:pt>
    <dgm:pt modelId="{6E7F9359-2D1A-4393-9364-195FDDD697B1}" type="pres">
      <dgm:prSet presAssocID="{E78BAD2D-2187-4B13-8192-0B5AB68F5755}" presName="firstChild" presStyleLbl="bgAccFollowNode1" presStyleIdx="0" presStyleCnt="4" custScaleX="97657" custScaleY="53074" custLinFactNeighborX="-8077" custLinFactNeighborY="-18239"/>
      <dgm:spPr/>
    </dgm:pt>
    <dgm:pt modelId="{C676A33E-711B-4414-B08E-0A7D5D5C9D39}" type="pres">
      <dgm:prSet presAssocID="{E78BAD2D-2187-4B13-8192-0B5AB68F5755}" presName="firstChildTx" presStyleLbl="bgAccFollowNode1" presStyleIdx="0" presStyleCnt="4">
        <dgm:presLayoutVars>
          <dgm:bulletEnabled val="1"/>
        </dgm:presLayoutVars>
      </dgm:prSet>
      <dgm:spPr/>
    </dgm:pt>
    <dgm:pt modelId="{F4E65E59-26F3-4614-ADD7-891527EA7670}" type="pres">
      <dgm:prSet presAssocID="{E84A4CE7-4F7C-4B94-A4D4-9D16F9E6969F}" presName="comp" presStyleCnt="0"/>
      <dgm:spPr/>
    </dgm:pt>
    <dgm:pt modelId="{9A803F52-9A9C-4332-8A83-8243AFB68805}" type="pres">
      <dgm:prSet presAssocID="{E84A4CE7-4F7C-4B94-A4D4-9D16F9E6969F}" presName="child" presStyleLbl="bgAccFollowNode1" presStyleIdx="1" presStyleCnt="4" custScaleX="105940" custScaleY="25116" custLinFactNeighborX="-34548" custLinFactNeighborY="-19700"/>
      <dgm:spPr/>
    </dgm:pt>
    <dgm:pt modelId="{3B2BEB2B-F913-4747-AD5A-A3A286A091A8}" type="pres">
      <dgm:prSet presAssocID="{E84A4CE7-4F7C-4B94-A4D4-9D16F9E6969F}" presName="childTx" presStyleLbl="bgAccFollowNode1" presStyleIdx="1" presStyleCnt="4">
        <dgm:presLayoutVars>
          <dgm:bulletEnabled val="1"/>
        </dgm:presLayoutVars>
      </dgm:prSet>
      <dgm:spPr/>
    </dgm:pt>
    <dgm:pt modelId="{D818509A-0196-441B-9E57-312EEBCE2221}" type="pres">
      <dgm:prSet presAssocID="{B5864F60-6007-4A47-9634-449B60657D6D}" presName="comp" presStyleCnt="0"/>
      <dgm:spPr/>
    </dgm:pt>
    <dgm:pt modelId="{87409182-8327-4219-BBF1-6A0171B5BD42}" type="pres">
      <dgm:prSet presAssocID="{B5864F60-6007-4A47-9634-449B60657D6D}" presName="child" presStyleLbl="bgAccFollowNode1" presStyleIdx="2" presStyleCnt="4" custScaleX="105170" custScaleY="26251" custLinFactNeighborX="-43883" custLinFactNeighborY="-23606"/>
      <dgm:spPr/>
    </dgm:pt>
    <dgm:pt modelId="{16F0AD0F-7791-443D-957E-37E356B2F92F}" type="pres">
      <dgm:prSet presAssocID="{B5864F60-6007-4A47-9634-449B60657D6D}" presName="childTx" presStyleLbl="bgAccFollowNode1" presStyleIdx="2" presStyleCnt="4">
        <dgm:presLayoutVars>
          <dgm:bulletEnabled val="1"/>
        </dgm:presLayoutVars>
      </dgm:prSet>
      <dgm:spPr/>
    </dgm:pt>
    <dgm:pt modelId="{12F7AFDE-32FC-4337-971E-61591A0258C1}" type="pres">
      <dgm:prSet presAssocID="{E052C139-8C20-46B9-ADBE-494073492761}" presName="comp" presStyleCnt="0"/>
      <dgm:spPr/>
    </dgm:pt>
    <dgm:pt modelId="{A0200356-225A-46DF-81BB-ADA9BDF20BE8}" type="pres">
      <dgm:prSet presAssocID="{E052C139-8C20-46B9-ADBE-494073492761}" presName="child" presStyleLbl="bgAccFollowNode1" presStyleIdx="3" presStyleCnt="4" custScaleX="105703" custScaleY="32456" custLinFactNeighborX="-5895" custLinFactNeighborY="-28439"/>
      <dgm:spPr/>
    </dgm:pt>
    <dgm:pt modelId="{A80C5EF0-AF9E-4EEC-89F3-AD6A4270FF89}" type="pres">
      <dgm:prSet presAssocID="{E052C139-8C20-46B9-ADBE-494073492761}" presName="childTx" presStyleLbl="bgAccFollowNode1" presStyleIdx="3" presStyleCnt="4">
        <dgm:presLayoutVars>
          <dgm:bulletEnabled val="1"/>
        </dgm:presLayoutVars>
      </dgm:prSet>
      <dgm:spPr/>
    </dgm:pt>
    <dgm:pt modelId="{1D4CFCE1-8DED-473F-A5A1-BAF4C0ABB799}" type="pres">
      <dgm:prSet presAssocID="{E78BAD2D-2187-4B13-8192-0B5AB68F5755}" presName="negSpace" presStyleCnt="0"/>
      <dgm:spPr/>
    </dgm:pt>
    <dgm:pt modelId="{5ABE600C-ADE1-4B31-BFBF-9919E68FD138}" type="pres">
      <dgm:prSet presAssocID="{E78BAD2D-2187-4B13-8192-0B5AB68F5755}" presName="circle" presStyleLbl="node1" presStyleIdx="0" presStyleCnt="1" custScaleX="127824" custScaleY="40646" custLinFactNeighborX="-18174" custLinFactNeighborY="1054"/>
      <dgm:spPr/>
    </dgm:pt>
  </dgm:ptLst>
  <dgm:cxnLst>
    <dgm:cxn modelId="{A70AC80C-BF0E-429C-97F1-B4FBC9FCF021}" type="presOf" srcId="{F95BB7F3-13B0-4387-A67C-0E0D693CD627}" destId="{6E7F9359-2D1A-4393-9364-195FDDD697B1}" srcOrd="0" destOrd="0" presId="urn:microsoft.com/office/officeart/2005/8/layout/hList9"/>
    <dgm:cxn modelId="{D2B9C628-1062-4664-914A-C7219EB679E4}" srcId="{E78BAD2D-2187-4B13-8192-0B5AB68F5755}" destId="{F95BB7F3-13B0-4387-A67C-0E0D693CD627}" srcOrd="0" destOrd="0" parTransId="{8A0B3BB4-DA50-4F70-8F04-3AC56C0A9D85}" sibTransId="{01A0FCE9-93D0-4612-BFEB-A662AB774004}"/>
    <dgm:cxn modelId="{92BA383D-179A-46C3-BA41-3A39D409B01D}" type="presOf" srcId="{11AD1575-E6AD-4ADC-97FE-13642E0F2267}" destId="{BCDABD2A-147F-4C6B-BA1E-DA5A90CCB20A}" srcOrd="0" destOrd="0" presId="urn:microsoft.com/office/officeart/2005/8/layout/hList9"/>
    <dgm:cxn modelId="{A4954B44-030C-43EF-88A0-8C4E66BA3121}" type="presOf" srcId="{E78BAD2D-2187-4B13-8192-0B5AB68F5755}" destId="{5ABE600C-ADE1-4B31-BFBF-9919E68FD138}" srcOrd="0" destOrd="0" presId="urn:microsoft.com/office/officeart/2005/8/layout/hList9"/>
    <dgm:cxn modelId="{1B956066-BE5B-4AA4-AEAB-373797A2C126}" type="presOf" srcId="{E84A4CE7-4F7C-4B94-A4D4-9D16F9E6969F}" destId="{9A803F52-9A9C-4332-8A83-8243AFB68805}" srcOrd="0" destOrd="0" presId="urn:microsoft.com/office/officeart/2005/8/layout/hList9"/>
    <dgm:cxn modelId="{F635CE47-BCAA-465F-87FD-831D976308B1}" type="presOf" srcId="{E84A4CE7-4F7C-4B94-A4D4-9D16F9E6969F}" destId="{3B2BEB2B-F913-4747-AD5A-A3A286A091A8}" srcOrd="1" destOrd="0" presId="urn:microsoft.com/office/officeart/2005/8/layout/hList9"/>
    <dgm:cxn modelId="{7DFEF36D-7409-46E7-953A-1894DB6EF30F}" type="presOf" srcId="{E052C139-8C20-46B9-ADBE-494073492761}" destId="{A0200356-225A-46DF-81BB-ADA9BDF20BE8}" srcOrd="0" destOrd="0" presId="urn:microsoft.com/office/officeart/2005/8/layout/hList9"/>
    <dgm:cxn modelId="{71C2ED8F-CA15-4A9D-93DD-40F45945C66C}" type="presOf" srcId="{F95BB7F3-13B0-4387-A67C-0E0D693CD627}" destId="{C676A33E-711B-4414-B08E-0A7D5D5C9D39}" srcOrd="1" destOrd="0" presId="urn:microsoft.com/office/officeart/2005/8/layout/hList9"/>
    <dgm:cxn modelId="{FFA43A9F-3816-435B-A941-1E81A44848E0}" type="presOf" srcId="{E052C139-8C20-46B9-ADBE-494073492761}" destId="{A80C5EF0-AF9E-4EEC-89F3-AD6A4270FF89}" srcOrd="1" destOrd="0" presId="urn:microsoft.com/office/officeart/2005/8/layout/hList9"/>
    <dgm:cxn modelId="{EED3E3CB-63DD-46AE-BEE2-2EEB473ED956}" type="presOf" srcId="{B5864F60-6007-4A47-9634-449B60657D6D}" destId="{16F0AD0F-7791-443D-957E-37E356B2F92F}" srcOrd="1" destOrd="0" presId="urn:microsoft.com/office/officeart/2005/8/layout/hList9"/>
    <dgm:cxn modelId="{933F70D0-1027-4C11-A103-2433982F949A}" srcId="{E78BAD2D-2187-4B13-8192-0B5AB68F5755}" destId="{E84A4CE7-4F7C-4B94-A4D4-9D16F9E6969F}" srcOrd="1" destOrd="0" parTransId="{8E9F95CC-48CC-46D5-ADD4-DF42EA0A3C8F}" sibTransId="{CF4E4A89-C3CF-46E5-B144-03516D2722F8}"/>
    <dgm:cxn modelId="{4CB1A1D2-837F-43FC-A2D6-6CE3AC3DE9E6}" type="presOf" srcId="{B5864F60-6007-4A47-9634-449B60657D6D}" destId="{87409182-8327-4219-BBF1-6A0171B5BD42}" srcOrd="0" destOrd="0" presId="urn:microsoft.com/office/officeart/2005/8/layout/hList9"/>
    <dgm:cxn modelId="{4DFF8AEE-B038-4773-B66D-14CE98EA29C5}" srcId="{11AD1575-E6AD-4ADC-97FE-13642E0F2267}" destId="{E78BAD2D-2187-4B13-8192-0B5AB68F5755}" srcOrd="0" destOrd="0" parTransId="{B1058EC3-67A9-4244-9598-9EECACFBDBF6}" sibTransId="{A64258C9-24BB-452D-8183-7E22B3376C3C}"/>
    <dgm:cxn modelId="{7773BAF1-F51F-4B73-9813-0C1C95C8C271}" srcId="{E78BAD2D-2187-4B13-8192-0B5AB68F5755}" destId="{E052C139-8C20-46B9-ADBE-494073492761}" srcOrd="3" destOrd="0" parTransId="{521674AE-3DF5-4535-B39D-0311160C8542}" sibTransId="{23288EB9-E029-4CDE-B00B-9553DC0F8419}"/>
    <dgm:cxn modelId="{A6CB0AF9-909B-4AA4-867C-7BF9A893969C}" srcId="{E78BAD2D-2187-4B13-8192-0B5AB68F5755}" destId="{B5864F60-6007-4A47-9634-449B60657D6D}" srcOrd="2" destOrd="0" parTransId="{EB98338D-84D8-4906-A5C3-C095BB1DE01C}" sibTransId="{E6C3D413-026C-4221-8D36-D513E7188CF7}"/>
    <dgm:cxn modelId="{6407DB12-8536-4DEE-9F48-C741EBAA2D3D}" type="presParOf" srcId="{BCDABD2A-147F-4C6B-BA1E-DA5A90CCB20A}" destId="{02BFE03F-EE78-4DE0-B143-C125B70A2665}" srcOrd="0" destOrd="0" presId="urn:microsoft.com/office/officeart/2005/8/layout/hList9"/>
    <dgm:cxn modelId="{51F601B3-F806-46C8-BF27-A830A1FE3C71}" type="presParOf" srcId="{BCDABD2A-147F-4C6B-BA1E-DA5A90CCB20A}" destId="{C61BA481-8441-41C1-AD8A-C64FCE5A6180}" srcOrd="1" destOrd="0" presId="urn:microsoft.com/office/officeart/2005/8/layout/hList9"/>
    <dgm:cxn modelId="{8EE6F940-1D2A-43B3-8390-F19671851618}" type="presParOf" srcId="{C61BA481-8441-41C1-AD8A-C64FCE5A6180}" destId="{91BAF7D0-F2CA-41CF-A641-6BB661018541}" srcOrd="0" destOrd="0" presId="urn:microsoft.com/office/officeart/2005/8/layout/hList9"/>
    <dgm:cxn modelId="{ACC63FFC-235F-4AB5-808A-24F9DF2C4752}" type="presParOf" srcId="{C61BA481-8441-41C1-AD8A-C64FCE5A6180}" destId="{11904F4E-E989-4541-BED4-A68734E03556}" srcOrd="1" destOrd="0" presId="urn:microsoft.com/office/officeart/2005/8/layout/hList9"/>
    <dgm:cxn modelId="{B548E1B2-6F6A-4A7C-8A53-C13D4C1EB396}" type="presParOf" srcId="{11904F4E-E989-4541-BED4-A68734E03556}" destId="{6E7F9359-2D1A-4393-9364-195FDDD697B1}" srcOrd="0" destOrd="0" presId="urn:microsoft.com/office/officeart/2005/8/layout/hList9"/>
    <dgm:cxn modelId="{717E3F16-BB4A-405C-A29E-08A790F08343}" type="presParOf" srcId="{11904F4E-E989-4541-BED4-A68734E03556}" destId="{C676A33E-711B-4414-B08E-0A7D5D5C9D39}" srcOrd="1" destOrd="0" presId="urn:microsoft.com/office/officeart/2005/8/layout/hList9"/>
    <dgm:cxn modelId="{FCE53533-929B-411A-8B21-FE04DA96A093}" type="presParOf" srcId="{C61BA481-8441-41C1-AD8A-C64FCE5A6180}" destId="{F4E65E59-26F3-4614-ADD7-891527EA7670}" srcOrd="2" destOrd="0" presId="urn:microsoft.com/office/officeart/2005/8/layout/hList9"/>
    <dgm:cxn modelId="{701C5B86-FE73-48B1-A08C-3ED66A6C5D6D}" type="presParOf" srcId="{F4E65E59-26F3-4614-ADD7-891527EA7670}" destId="{9A803F52-9A9C-4332-8A83-8243AFB68805}" srcOrd="0" destOrd="0" presId="urn:microsoft.com/office/officeart/2005/8/layout/hList9"/>
    <dgm:cxn modelId="{51DFCF67-BCF9-4299-9B72-049EF4DDEDE3}" type="presParOf" srcId="{F4E65E59-26F3-4614-ADD7-891527EA7670}" destId="{3B2BEB2B-F913-4747-AD5A-A3A286A091A8}" srcOrd="1" destOrd="0" presId="urn:microsoft.com/office/officeart/2005/8/layout/hList9"/>
    <dgm:cxn modelId="{74BF30B3-4824-4604-8C04-56A7C9754386}" type="presParOf" srcId="{C61BA481-8441-41C1-AD8A-C64FCE5A6180}" destId="{D818509A-0196-441B-9E57-312EEBCE2221}" srcOrd="3" destOrd="0" presId="urn:microsoft.com/office/officeart/2005/8/layout/hList9"/>
    <dgm:cxn modelId="{70065B71-D9C3-4EDD-8ACE-48CC82AE4F0B}" type="presParOf" srcId="{D818509A-0196-441B-9E57-312EEBCE2221}" destId="{87409182-8327-4219-BBF1-6A0171B5BD42}" srcOrd="0" destOrd="0" presId="urn:microsoft.com/office/officeart/2005/8/layout/hList9"/>
    <dgm:cxn modelId="{7F5B5E66-422D-463C-A88D-1F384271726B}" type="presParOf" srcId="{D818509A-0196-441B-9E57-312EEBCE2221}" destId="{16F0AD0F-7791-443D-957E-37E356B2F92F}" srcOrd="1" destOrd="0" presId="urn:microsoft.com/office/officeart/2005/8/layout/hList9"/>
    <dgm:cxn modelId="{488262B7-D2AB-4CE8-8824-D67FF8A3A370}" type="presParOf" srcId="{C61BA481-8441-41C1-AD8A-C64FCE5A6180}" destId="{12F7AFDE-32FC-4337-971E-61591A0258C1}" srcOrd="4" destOrd="0" presId="urn:microsoft.com/office/officeart/2005/8/layout/hList9"/>
    <dgm:cxn modelId="{5D316D9C-E11C-4350-9BE6-01BCA2A05372}" type="presParOf" srcId="{12F7AFDE-32FC-4337-971E-61591A0258C1}" destId="{A0200356-225A-46DF-81BB-ADA9BDF20BE8}" srcOrd="0" destOrd="0" presId="urn:microsoft.com/office/officeart/2005/8/layout/hList9"/>
    <dgm:cxn modelId="{A5EF96AA-BC11-491F-B793-F7FAC93379C8}" type="presParOf" srcId="{12F7AFDE-32FC-4337-971E-61591A0258C1}" destId="{A80C5EF0-AF9E-4EEC-89F3-AD6A4270FF89}" srcOrd="1" destOrd="0" presId="urn:microsoft.com/office/officeart/2005/8/layout/hList9"/>
    <dgm:cxn modelId="{2E56D081-ACBC-492C-BD2E-7E2C45264978}" type="presParOf" srcId="{BCDABD2A-147F-4C6B-BA1E-DA5A90CCB20A}" destId="{1D4CFCE1-8DED-473F-A5A1-BAF4C0ABB799}" srcOrd="2" destOrd="0" presId="urn:microsoft.com/office/officeart/2005/8/layout/hList9"/>
    <dgm:cxn modelId="{EF8298A6-BAD7-4ABF-807E-9B0A966574CE}" type="presParOf" srcId="{BCDABD2A-147F-4C6B-BA1E-DA5A90CCB20A}" destId="{5ABE600C-ADE1-4B31-BFBF-9919E68FD138}"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28377-B9D1-4460-9193-3A73CC372FEE}">
      <dsp:nvSpPr>
        <dsp:cNvPr id="0" name=""/>
        <dsp:cNvSpPr/>
      </dsp:nvSpPr>
      <dsp:spPr>
        <a:xfrm>
          <a:off x="3503353" y="0"/>
          <a:ext cx="6424909" cy="530941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0" indent="-228600" algn="ctr" defTabSz="889000">
            <a:lnSpc>
              <a:spcPct val="90000"/>
            </a:lnSpc>
            <a:spcBef>
              <a:spcPct val="0"/>
            </a:spcBef>
            <a:spcAft>
              <a:spcPct val="15000"/>
            </a:spcAft>
            <a:buFontTx/>
            <a:buNone/>
          </a:pPr>
          <a:endParaRPr lang="lv-LV" sz="2000" i="1" kern="1200" dirty="0">
            <a:latin typeface="Times New Roman" panose="02020603050405020304" pitchFamily="18" charset="0"/>
            <a:cs typeface="Times New Roman" panose="02020603050405020304" pitchFamily="18" charset="0"/>
          </a:endParaRPr>
        </a:p>
        <a:p>
          <a:pPr marL="228600" lvl="0" indent="-228600" algn="ctr" defTabSz="889000">
            <a:lnSpc>
              <a:spcPct val="90000"/>
            </a:lnSpc>
            <a:spcBef>
              <a:spcPct val="0"/>
            </a:spcBef>
            <a:spcAft>
              <a:spcPct val="15000"/>
            </a:spcAft>
            <a:buFontTx/>
            <a:buNone/>
          </a:pPr>
          <a:endParaRPr lang="lv-LV" sz="2000" i="1" kern="1200" dirty="0">
            <a:latin typeface="Times New Roman" panose="02020603050405020304" pitchFamily="18" charset="0"/>
            <a:cs typeface="Times New Roman" panose="02020603050405020304" pitchFamily="18" charset="0"/>
          </a:endParaRPr>
        </a:p>
        <a:p>
          <a:pPr marL="228600" lvl="0" indent="-228600" algn="ctr" defTabSz="1066800">
            <a:lnSpc>
              <a:spcPct val="90000"/>
            </a:lnSpc>
            <a:spcBef>
              <a:spcPct val="0"/>
            </a:spcBef>
            <a:spcAft>
              <a:spcPct val="15000"/>
            </a:spcAft>
            <a:buFontTx/>
            <a:buNone/>
          </a:pPr>
          <a:r>
            <a:rPr lang="lv-LV" sz="2400" b="0" i="0" kern="1200" dirty="0"/>
            <a:t>Katra izglītojamā harmoniskas personības veidošana, radot iespējas un apstākļus zināšanu ieguvei, vispusīgu darba iemaņu un prasmju veidošanai, talantu un dotumu attīstīšanai atbilstoši veselības stāvoklim un spējām,  sagatavojot patstāvīgai dzīvei sabiedrībā.</a:t>
          </a:r>
          <a:endParaRPr lang="lv-LV" sz="2400" i="1" kern="1200" dirty="0">
            <a:latin typeface="Times New Roman" panose="02020603050405020304" pitchFamily="18" charset="0"/>
            <a:cs typeface="Times New Roman" panose="02020603050405020304" pitchFamily="18" charset="0"/>
          </a:endParaRPr>
        </a:p>
      </dsp:txBody>
      <dsp:txXfrm>
        <a:off x="3503353" y="663677"/>
        <a:ext cx="4433877" cy="3982064"/>
      </dsp:txXfrm>
    </dsp:sp>
    <dsp:sp modelId="{E22DFEB0-A5B0-4C6B-A629-7330DA8731AE}">
      <dsp:nvSpPr>
        <dsp:cNvPr id="0" name=""/>
        <dsp:cNvSpPr/>
      </dsp:nvSpPr>
      <dsp:spPr>
        <a:xfrm>
          <a:off x="72" y="672066"/>
          <a:ext cx="3503281" cy="39652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lv-LV" sz="4600" b="1" i="1" kern="1200" dirty="0">
              <a:solidFill>
                <a:schemeClr val="tx1"/>
              </a:solidFill>
              <a:latin typeface="Times New Roman" panose="02020603050405020304" pitchFamily="18" charset="0"/>
              <a:cs typeface="Times New Roman" panose="02020603050405020304" pitchFamily="18" charset="0"/>
            </a:rPr>
            <a:t>Izglītības iestādes mērķis </a:t>
          </a:r>
        </a:p>
      </dsp:txBody>
      <dsp:txXfrm>
        <a:off x="171088" y="843082"/>
        <a:ext cx="3161249" cy="362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7260-3BE7-4919-BED7-E47916D692EE}">
      <dsp:nvSpPr>
        <dsp:cNvPr id="0" name=""/>
        <dsp:cNvSpPr/>
      </dsp:nvSpPr>
      <dsp:spPr>
        <a:xfrm>
          <a:off x="3660" y="330424"/>
          <a:ext cx="3568896" cy="1427558"/>
        </a:xfrm>
        <a:prstGeom prst="rect">
          <a:avLst/>
        </a:prstGeom>
        <a:solidFill>
          <a:schemeClr val="accent1">
            <a:shade val="50000"/>
            <a:hueOff val="0"/>
            <a:satOff val="0"/>
            <a:lumOff val="0"/>
            <a:alphaOff val="0"/>
          </a:schemeClr>
        </a:solidFill>
        <a:ln w="19050"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a:latin typeface="Times New Roman" panose="02020603050405020304" pitchFamily="18" charset="0"/>
              <a:cs typeface="Times New Roman" panose="02020603050405020304" pitchFamily="18" charset="0"/>
            </a:rPr>
            <a:t>Pirmsskola</a:t>
          </a:r>
          <a:r>
            <a:rPr lang="lv-LV" sz="1800" kern="1200">
              <a:latin typeface="Times New Roman" panose="02020603050405020304" pitchFamily="18" charset="0"/>
              <a:cs typeface="Times New Roman" panose="02020603050405020304" pitchFamily="18" charset="0"/>
            </a:rPr>
            <a:t> </a:t>
          </a:r>
          <a:endParaRPr lang="lv-LV" sz="1800" kern="1200" dirty="0">
            <a:latin typeface="Times New Roman" panose="02020603050405020304" pitchFamily="18" charset="0"/>
            <a:cs typeface="Times New Roman" panose="02020603050405020304" pitchFamily="18" charset="0"/>
          </a:endParaRPr>
        </a:p>
      </dsp:txBody>
      <dsp:txXfrm>
        <a:off x="3660" y="330424"/>
        <a:ext cx="3568896" cy="1427558"/>
      </dsp:txXfrm>
    </dsp:sp>
    <dsp:sp modelId="{3815C2CA-D07E-4E90-A298-0369395C4E35}">
      <dsp:nvSpPr>
        <dsp:cNvPr id="0" name=""/>
        <dsp:cNvSpPr/>
      </dsp:nvSpPr>
      <dsp:spPr>
        <a:xfrm>
          <a:off x="3660" y="1757983"/>
          <a:ext cx="3568896" cy="3168176"/>
        </a:xfrm>
        <a:prstGeom prst="rect">
          <a:avLst/>
        </a:prstGeom>
        <a:solidFill>
          <a:schemeClr val="accent1">
            <a:alpha val="90000"/>
            <a:tint val="55000"/>
            <a:hueOff val="0"/>
            <a:satOff val="0"/>
            <a:lumOff val="0"/>
            <a:alphaOff val="0"/>
          </a:schemeClr>
        </a:solidFill>
        <a:ln w="19050"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Izglītojamajiem ar garīgās attīstības traucējumiem, izglītības programmas kods 01015811 </a:t>
          </a:r>
          <a:endParaRPr lang="lv-LV"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Izglītojamiem ar smagiem garīgās attīstības traucējumiem vai vairākiem smagiem attīstības traucējumiem, izglītības programmas kods 01015911 </a:t>
          </a:r>
          <a:endParaRPr lang="lv-LV"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Izglītojamiem ar jauktiem attīstības traucējumiem, izglītības programmas kods 01015611,</a:t>
          </a:r>
          <a:endParaRPr lang="lv-LV"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Izglītojamiem ar garīgās veselības traucējumiem, izglītības programmas kods 01015711 </a:t>
          </a:r>
          <a:endParaRPr lang="lv-LV" sz="1600" kern="1200" dirty="0">
            <a:latin typeface="Times New Roman" panose="02020603050405020304" pitchFamily="18" charset="0"/>
            <a:cs typeface="Times New Roman" panose="02020603050405020304" pitchFamily="18" charset="0"/>
          </a:endParaRPr>
        </a:p>
      </dsp:txBody>
      <dsp:txXfrm>
        <a:off x="3660" y="1757983"/>
        <a:ext cx="3568896" cy="3168176"/>
      </dsp:txXfrm>
    </dsp:sp>
    <dsp:sp modelId="{090C0BE8-DE7C-4E90-A54A-296087188E83}">
      <dsp:nvSpPr>
        <dsp:cNvPr id="0" name=""/>
        <dsp:cNvSpPr/>
      </dsp:nvSpPr>
      <dsp:spPr>
        <a:xfrm>
          <a:off x="4072202" y="330424"/>
          <a:ext cx="3568896" cy="1427558"/>
        </a:xfrm>
        <a:prstGeom prst="rect">
          <a:avLst/>
        </a:prstGeom>
        <a:solidFill>
          <a:schemeClr val="accent1">
            <a:shade val="50000"/>
            <a:hueOff val="349441"/>
            <a:satOff val="-19170"/>
            <a:lumOff val="31132"/>
            <a:alphaOff val="0"/>
          </a:schemeClr>
        </a:solidFill>
        <a:ln w="19050" cap="rnd" cmpd="sng" algn="ctr">
          <a:solidFill>
            <a:schemeClr val="accent1">
              <a:shade val="50000"/>
              <a:hueOff val="349441"/>
              <a:satOff val="-19170"/>
              <a:lumOff val="311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a:latin typeface="Times New Roman" panose="02020603050405020304" pitchFamily="18" charset="0"/>
              <a:cs typeface="Times New Roman" panose="02020603050405020304" pitchFamily="18" charset="0"/>
            </a:rPr>
            <a:t>Pamatskola</a:t>
          </a:r>
          <a:endParaRPr lang="lv-LV" sz="1800" b="1" kern="1200" dirty="0">
            <a:latin typeface="Times New Roman" panose="02020603050405020304" pitchFamily="18" charset="0"/>
            <a:cs typeface="Times New Roman" panose="02020603050405020304" pitchFamily="18" charset="0"/>
          </a:endParaRPr>
        </a:p>
      </dsp:txBody>
      <dsp:txXfrm>
        <a:off x="4072202" y="330424"/>
        <a:ext cx="3568896" cy="1427558"/>
      </dsp:txXfrm>
    </dsp:sp>
    <dsp:sp modelId="{DC35107E-6777-4FE9-AC59-2A45BE27341C}">
      <dsp:nvSpPr>
        <dsp:cNvPr id="0" name=""/>
        <dsp:cNvSpPr/>
      </dsp:nvSpPr>
      <dsp:spPr>
        <a:xfrm>
          <a:off x="4072202" y="1757983"/>
          <a:ext cx="3568896" cy="3168176"/>
        </a:xfrm>
        <a:prstGeom prst="rect">
          <a:avLst/>
        </a:prstGeom>
        <a:solidFill>
          <a:schemeClr val="accent1">
            <a:alpha val="90000"/>
            <a:tint val="55000"/>
            <a:hueOff val="0"/>
            <a:satOff val="0"/>
            <a:lumOff val="0"/>
            <a:alphaOff val="0"/>
          </a:schemeClr>
        </a:solidFill>
        <a:ln w="19050"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endParaRPr lang="lv-LV" sz="1300" kern="1200" dirty="0">
            <a:solidFill>
              <a:schemeClr val="tx1"/>
            </a:solidFill>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Izglītojamiem ar garīgās veselības traucējumiem, izglītības programmas kods 21015711</a:t>
          </a:r>
          <a:endParaRPr lang="lv-LV"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Izglītojamiem ar garīgās attīstības traucējumiem, izglītības programmas kods 21015811</a:t>
          </a:r>
          <a:endParaRPr lang="lv-LV"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Izglītojamiem ar smagiem garīgās attīstības traucējumiem vai vairākiem smagiem attīstības traucējumiem, izglītības programmas kods 21015911</a:t>
          </a:r>
          <a:endParaRPr lang="lv-LV" sz="1600" kern="1200" dirty="0">
            <a:latin typeface="Times New Roman" panose="02020603050405020304" pitchFamily="18" charset="0"/>
            <a:cs typeface="Times New Roman" panose="02020603050405020304" pitchFamily="18" charset="0"/>
          </a:endParaRPr>
        </a:p>
      </dsp:txBody>
      <dsp:txXfrm>
        <a:off x="4072202" y="1757983"/>
        <a:ext cx="3568896" cy="3168176"/>
      </dsp:txXfrm>
    </dsp:sp>
    <dsp:sp modelId="{6937CEF4-7D68-4126-BD90-E4B354F82E9E}">
      <dsp:nvSpPr>
        <dsp:cNvPr id="0" name=""/>
        <dsp:cNvSpPr/>
      </dsp:nvSpPr>
      <dsp:spPr>
        <a:xfrm>
          <a:off x="7900985" y="367055"/>
          <a:ext cx="3568896" cy="1427558"/>
        </a:xfrm>
        <a:prstGeom prst="rect">
          <a:avLst/>
        </a:prstGeom>
        <a:solidFill>
          <a:schemeClr val="accent1">
            <a:shade val="50000"/>
            <a:hueOff val="349441"/>
            <a:satOff val="-19170"/>
            <a:lumOff val="31132"/>
            <a:alphaOff val="0"/>
          </a:schemeClr>
        </a:solidFill>
        <a:ln w="19050" cap="rnd" cmpd="sng" algn="ctr">
          <a:solidFill>
            <a:schemeClr val="accent1">
              <a:shade val="50000"/>
              <a:hueOff val="349441"/>
              <a:satOff val="-19170"/>
              <a:lumOff val="311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a:latin typeface="Times New Roman" panose="02020603050405020304" pitchFamily="18" charset="0"/>
              <a:cs typeface="Times New Roman" panose="02020603050405020304" pitchFamily="18" charset="0"/>
            </a:rPr>
            <a:t>Profesionālā pamatizglītība </a:t>
          </a:r>
          <a:endParaRPr lang="lv-LV" sz="1800" b="1" kern="1200" dirty="0">
            <a:latin typeface="Times New Roman" panose="02020603050405020304" pitchFamily="18" charset="0"/>
            <a:cs typeface="Times New Roman" panose="02020603050405020304" pitchFamily="18" charset="0"/>
          </a:endParaRPr>
        </a:p>
      </dsp:txBody>
      <dsp:txXfrm>
        <a:off x="7900985" y="367055"/>
        <a:ext cx="3568896" cy="1427558"/>
      </dsp:txXfrm>
    </dsp:sp>
    <dsp:sp modelId="{058105D2-9047-4E75-8433-08C84999A9A9}">
      <dsp:nvSpPr>
        <dsp:cNvPr id="0" name=""/>
        <dsp:cNvSpPr/>
      </dsp:nvSpPr>
      <dsp:spPr>
        <a:xfrm>
          <a:off x="7872862" y="1783993"/>
          <a:ext cx="3568896" cy="3168176"/>
        </a:xfrm>
        <a:prstGeom prst="rect">
          <a:avLst/>
        </a:prstGeom>
        <a:solidFill>
          <a:schemeClr val="accent1">
            <a:alpha val="90000"/>
            <a:tint val="55000"/>
            <a:hueOff val="0"/>
            <a:satOff val="0"/>
            <a:lumOff val="0"/>
            <a:alphaOff val="0"/>
          </a:schemeClr>
        </a:solidFill>
        <a:ln w="19050"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Profesionālās pamatizglītības programmu „Kokizstrādājumu izgatavošana”, kods 22543041    Mācību ilgums – divi gadi, iegūtā kvalifikācija – koksnes materiālu apstrādātājs </a:t>
          </a:r>
          <a:endParaRPr lang="lv-LV" sz="1600" kern="1200" dirty="0">
            <a:latin typeface="Times New Roman" panose="02020603050405020304" pitchFamily="18" charset="0"/>
            <a:cs typeface="Times New Roman" panose="02020603050405020304" pitchFamily="18" charset="0"/>
          </a:endParaRPr>
        </a:p>
        <a:p>
          <a:pPr marL="171450" lvl="1" indent="-171450" algn="just" defTabSz="711200">
            <a:lnSpc>
              <a:spcPct val="90000"/>
            </a:lnSpc>
            <a:spcBef>
              <a:spcPct val="0"/>
            </a:spcBef>
            <a:spcAft>
              <a:spcPct val="15000"/>
            </a:spcAft>
            <a:buChar char="•"/>
          </a:pPr>
          <a:r>
            <a:rPr lang="lv-LV" sz="1600" kern="1200">
              <a:latin typeface="Times New Roman" panose="02020603050405020304" pitchFamily="18" charset="0"/>
              <a:cs typeface="Times New Roman" panose="02020603050405020304" pitchFamily="18" charset="0"/>
            </a:rPr>
            <a:t>Profesionālās pamatizglītības programmu „Ēdināšanas pakalpojumi”, kods 22811021    Mācību ilgums – divi gadi, iegūtā kvalifikācija – virtuves darbinieks</a:t>
          </a:r>
          <a:endParaRPr lang="lv-LV" sz="1600" kern="1200" dirty="0">
            <a:latin typeface="Times New Roman" panose="02020603050405020304" pitchFamily="18" charset="0"/>
            <a:cs typeface="Times New Roman" panose="02020603050405020304" pitchFamily="18" charset="0"/>
          </a:endParaRPr>
        </a:p>
        <a:p>
          <a:pPr marL="114300" lvl="1" indent="-114300" algn="l" defTabSz="577850">
            <a:lnSpc>
              <a:spcPct val="90000"/>
            </a:lnSpc>
            <a:spcBef>
              <a:spcPct val="0"/>
            </a:spcBef>
            <a:spcAft>
              <a:spcPct val="15000"/>
            </a:spcAft>
            <a:buChar char="•"/>
          </a:pPr>
          <a:endParaRPr lang="lv-LV" sz="13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577850">
            <a:lnSpc>
              <a:spcPct val="90000"/>
            </a:lnSpc>
            <a:spcBef>
              <a:spcPct val="0"/>
            </a:spcBef>
            <a:spcAft>
              <a:spcPct val="15000"/>
            </a:spcAft>
            <a:buChar char="•"/>
          </a:pPr>
          <a:endParaRPr lang="lv-LV" sz="13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577850">
            <a:lnSpc>
              <a:spcPct val="90000"/>
            </a:lnSpc>
            <a:spcBef>
              <a:spcPct val="0"/>
            </a:spcBef>
            <a:spcAft>
              <a:spcPct val="15000"/>
            </a:spcAft>
            <a:buChar char="•"/>
          </a:pPr>
          <a:endParaRPr lang="lv-LV" sz="1300" kern="1200" dirty="0">
            <a:solidFill>
              <a:schemeClr val="tx1"/>
            </a:solidFill>
            <a:latin typeface="Times New Roman" panose="02020603050405020304" pitchFamily="18" charset="0"/>
            <a:cs typeface="Times New Roman" panose="02020603050405020304" pitchFamily="18" charset="0"/>
          </a:endParaRPr>
        </a:p>
      </dsp:txBody>
      <dsp:txXfrm>
        <a:off x="7872862" y="1783993"/>
        <a:ext cx="3568896" cy="3168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7260-3BE7-4919-BED7-E47916D692EE}">
      <dsp:nvSpPr>
        <dsp:cNvPr id="0" name=""/>
        <dsp:cNvSpPr/>
      </dsp:nvSpPr>
      <dsp:spPr>
        <a:xfrm>
          <a:off x="1389" y="33064"/>
          <a:ext cx="2605504" cy="950400"/>
        </a:xfrm>
        <a:prstGeom prst="rect">
          <a:avLst/>
        </a:prstGeom>
        <a:solidFill>
          <a:schemeClr val="accent1">
            <a:shade val="50000"/>
            <a:hueOff val="0"/>
            <a:satOff val="0"/>
            <a:lumOff val="0"/>
            <a:alphaOff val="0"/>
          </a:schemeClr>
        </a:solidFill>
        <a:ln w="19050"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a:latin typeface="Times New Roman" panose="02020603050405020304" pitchFamily="18" charset="0"/>
              <a:cs typeface="Times New Roman" panose="02020603050405020304" pitchFamily="18" charset="0"/>
            </a:rPr>
            <a:t>Pirmsskola</a:t>
          </a:r>
          <a:r>
            <a:rPr lang="lv-LV" sz="1800" kern="1200">
              <a:latin typeface="Times New Roman" panose="02020603050405020304" pitchFamily="18" charset="0"/>
              <a:cs typeface="Times New Roman" panose="02020603050405020304" pitchFamily="18" charset="0"/>
            </a:rPr>
            <a:t> </a:t>
          </a:r>
          <a:endParaRPr lang="lv-LV" sz="1800" kern="1200" dirty="0">
            <a:latin typeface="Times New Roman" panose="02020603050405020304" pitchFamily="18" charset="0"/>
            <a:cs typeface="Times New Roman" panose="02020603050405020304" pitchFamily="18" charset="0"/>
          </a:endParaRPr>
        </a:p>
      </dsp:txBody>
      <dsp:txXfrm>
        <a:off x="1389" y="33064"/>
        <a:ext cx="2605504" cy="950400"/>
      </dsp:txXfrm>
    </dsp:sp>
    <dsp:sp modelId="{3815C2CA-D07E-4E90-A298-0369395C4E35}">
      <dsp:nvSpPr>
        <dsp:cNvPr id="0" name=""/>
        <dsp:cNvSpPr/>
      </dsp:nvSpPr>
      <dsp:spPr>
        <a:xfrm>
          <a:off x="1389" y="983464"/>
          <a:ext cx="2605504" cy="1449360"/>
        </a:xfrm>
        <a:prstGeom prst="rect">
          <a:avLst/>
        </a:prstGeom>
        <a:solidFill>
          <a:schemeClr val="accent1">
            <a:alpha val="90000"/>
            <a:tint val="55000"/>
            <a:hueOff val="0"/>
            <a:satOff val="0"/>
            <a:lumOff val="0"/>
            <a:alphaOff val="0"/>
          </a:schemeClr>
        </a:solidFill>
        <a:ln w="19050"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ctr" defTabSz="2400300">
            <a:lnSpc>
              <a:spcPct val="90000"/>
            </a:lnSpc>
            <a:spcBef>
              <a:spcPct val="0"/>
            </a:spcBef>
            <a:spcAft>
              <a:spcPct val="15000"/>
            </a:spcAft>
            <a:buChar char="•"/>
          </a:pPr>
          <a:r>
            <a:rPr lang="lv-LV" sz="5400" kern="1200" dirty="0"/>
            <a:t>9</a:t>
          </a:r>
          <a:endParaRPr lang="en-GB" sz="5400" kern="1200" dirty="0"/>
        </a:p>
      </dsp:txBody>
      <dsp:txXfrm>
        <a:off x="1389" y="983464"/>
        <a:ext cx="2605504" cy="1449360"/>
      </dsp:txXfrm>
    </dsp:sp>
    <dsp:sp modelId="{090C0BE8-DE7C-4E90-A54A-296087188E83}">
      <dsp:nvSpPr>
        <dsp:cNvPr id="0" name=""/>
        <dsp:cNvSpPr/>
      </dsp:nvSpPr>
      <dsp:spPr>
        <a:xfrm>
          <a:off x="2971664" y="33064"/>
          <a:ext cx="2605504" cy="950400"/>
        </a:xfrm>
        <a:prstGeom prst="rect">
          <a:avLst/>
        </a:prstGeom>
        <a:solidFill>
          <a:schemeClr val="accent1">
            <a:shade val="50000"/>
            <a:hueOff val="349441"/>
            <a:satOff val="-19170"/>
            <a:lumOff val="31132"/>
            <a:alphaOff val="0"/>
          </a:schemeClr>
        </a:solidFill>
        <a:ln w="19050" cap="rnd" cmpd="sng" algn="ctr">
          <a:solidFill>
            <a:schemeClr val="accent1">
              <a:shade val="50000"/>
              <a:hueOff val="349441"/>
              <a:satOff val="-19170"/>
              <a:lumOff val="311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a:latin typeface="Times New Roman" panose="02020603050405020304" pitchFamily="18" charset="0"/>
              <a:cs typeface="Times New Roman" panose="02020603050405020304" pitchFamily="18" charset="0"/>
            </a:rPr>
            <a:t>Pamatskola</a:t>
          </a:r>
          <a:endParaRPr lang="lv-LV" sz="1800" b="1" kern="1200" dirty="0">
            <a:latin typeface="Times New Roman" panose="02020603050405020304" pitchFamily="18" charset="0"/>
            <a:cs typeface="Times New Roman" panose="02020603050405020304" pitchFamily="18" charset="0"/>
          </a:endParaRPr>
        </a:p>
      </dsp:txBody>
      <dsp:txXfrm>
        <a:off x="2971664" y="33064"/>
        <a:ext cx="2605504" cy="950400"/>
      </dsp:txXfrm>
    </dsp:sp>
    <dsp:sp modelId="{DC35107E-6777-4FE9-AC59-2A45BE27341C}">
      <dsp:nvSpPr>
        <dsp:cNvPr id="0" name=""/>
        <dsp:cNvSpPr/>
      </dsp:nvSpPr>
      <dsp:spPr>
        <a:xfrm>
          <a:off x="2971664" y="983464"/>
          <a:ext cx="2605504" cy="1449360"/>
        </a:xfrm>
        <a:prstGeom prst="rect">
          <a:avLst/>
        </a:prstGeom>
        <a:solidFill>
          <a:schemeClr val="accent1">
            <a:alpha val="90000"/>
            <a:tint val="55000"/>
            <a:hueOff val="0"/>
            <a:satOff val="0"/>
            <a:lumOff val="0"/>
            <a:alphaOff val="0"/>
          </a:schemeClr>
        </a:solidFill>
        <a:ln w="19050"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ctr" defTabSz="2400300">
            <a:lnSpc>
              <a:spcPct val="90000"/>
            </a:lnSpc>
            <a:spcBef>
              <a:spcPct val="0"/>
            </a:spcBef>
            <a:spcAft>
              <a:spcPct val="15000"/>
            </a:spcAft>
            <a:buChar char="•"/>
          </a:pPr>
          <a:r>
            <a:rPr lang="lv-LV" sz="5400" b="1" kern="1200" dirty="0">
              <a:solidFill>
                <a:schemeClr val="tx1"/>
              </a:solidFill>
              <a:latin typeface="Times New Roman" panose="02020603050405020304" pitchFamily="18" charset="0"/>
              <a:cs typeface="Times New Roman" panose="02020603050405020304" pitchFamily="18" charset="0"/>
            </a:rPr>
            <a:t>88</a:t>
          </a:r>
        </a:p>
      </dsp:txBody>
      <dsp:txXfrm>
        <a:off x="2971664" y="983464"/>
        <a:ext cx="2605504" cy="1449360"/>
      </dsp:txXfrm>
    </dsp:sp>
    <dsp:sp modelId="{6937CEF4-7D68-4126-BD90-E4B354F82E9E}">
      <dsp:nvSpPr>
        <dsp:cNvPr id="0" name=""/>
        <dsp:cNvSpPr/>
      </dsp:nvSpPr>
      <dsp:spPr>
        <a:xfrm>
          <a:off x="5789439" y="36129"/>
          <a:ext cx="2660011" cy="1035688"/>
        </a:xfrm>
        <a:prstGeom prst="rect">
          <a:avLst/>
        </a:prstGeom>
        <a:solidFill>
          <a:schemeClr val="accent1">
            <a:shade val="50000"/>
            <a:hueOff val="349441"/>
            <a:satOff val="-19170"/>
            <a:lumOff val="31132"/>
            <a:alphaOff val="0"/>
          </a:schemeClr>
        </a:solidFill>
        <a:ln w="19050" cap="rnd" cmpd="sng" algn="ctr">
          <a:solidFill>
            <a:schemeClr val="accent1">
              <a:shade val="50000"/>
              <a:hueOff val="349441"/>
              <a:satOff val="-19170"/>
              <a:lumOff val="311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a:latin typeface="Times New Roman" panose="02020603050405020304" pitchFamily="18" charset="0"/>
              <a:cs typeface="Times New Roman" panose="02020603050405020304" pitchFamily="18" charset="0"/>
            </a:rPr>
            <a:t>Profesionālā pamatizglītība </a:t>
          </a:r>
          <a:endParaRPr lang="lv-LV" sz="1800" b="1" kern="1200" dirty="0">
            <a:latin typeface="Times New Roman" panose="02020603050405020304" pitchFamily="18" charset="0"/>
            <a:cs typeface="Times New Roman" panose="02020603050405020304" pitchFamily="18" charset="0"/>
          </a:endParaRPr>
        </a:p>
      </dsp:txBody>
      <dsp:txXfrm>
        <a:off x="5789439" y="36129"/>
        <a:ext cx="2660011" cy="1035688"/>
      </dsp:txXfrm>
    </dsp:sp>
    <dsp:sp modelId="{058105D2-9047-4E75-8433-08C84999A9A9}">
      <dsp:nvSpPr>
        <dsp:cNvPr id="0" name=""/>
        <dsp:cNvSpPr/>
      </dsp:nvSpPr>
      <dsp:spPr>
        <a:xfrm>
          <a:off x="5783290" y="1016528"/>
          <a:ext cx="2705086" cy="1449360"/>
        </a:xfrm>
        <a:prstGeom prst="rect">
          <a:avLst/>
        </a:prstGeom>
        <a:solidFill>
          <a:schemeClr val="accent1">
            <a:alpha val="90000"/>
            <a:tint val="55000"/>
            <a:hueOff val="0"/>
            <a:satOff val="0"/>
            <a:lumOff val="0"/>
            <a:alphaOff val="0"/>
          </a:schemeClr>
        </a:solidFill>
        <a:ln w="19050"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ctr" defTabSz="2400300">
            <a:lnSpc>
              <a:spcPct val="90000"/>
            </a:lnSpc>
            <a:spcBef>
              <a:spcPct val="0"/>
            </a:spcBef>
            <a:spcAft>
              <a:spcPct val="15000"/>
            </a:spcAft>
            <a:buChar char="•"/>
          </a:pPr>
          <a:r>
            <a:rPr lang="lv-LV" sz="5400" b="1" kern="1200" dirty="0">
              <a:solidFill>
                <a:schemeClr val="tx1"/>
              </a:solidFill>
              <a:latin typeface="Times New Roman" panose="02020603050405020304" pitchFamily="18" charset="0"/>
              <a:cs typeface="Times New Roman" panose="02020603050405020304" pitchFamily="18" charset="0"/>
            </a:rPr>
            <a:t>18</a:t>
          </a:r>
          <a:endParaRPr lang="lv-LV" sz="5400" b="1" kern="1200" dirty="0">
            <a:latin typeface="Times New Roman" panose="02020603050405020304" pitchFamily="18" charset="0"/>
            <a:cs typeface="Times New Roman" panose="02020603050405020304" pitchFamily="18" charset="0"/>
          </a:endParaRPr>
        </a:p>
      </dsp:txBody>
      <dsp:txXfrm>
        <a:off x="5783290" y="1016528"/>
        <a:ext cx="2705086" cy="1449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7260-3BE7-4919-BED7-E47916D692EE}">
      <dsp:nvSpPr>
        <dsp:cNvPr id="0" name=""/>
        <dsp:cNvSpPr/>
      </dsp:nvSpPr>
      <dsp:spPr>
        <a:xfrm>
          <a:off x="42" y="12806"/>
          <a:ext cx="4041276" cy="112267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lv-LV" sz="3200" b="1" kern="1200" dirty="0">
              <a:latin typeface="Times New Roman" panose="02020603050405020304" pitchFamily="18" charset="0"/>
              <a:cs typeface="Times New Roman" panose="02020603050405020304" pitchFamily="18" charset="0"/>
            </a:rPr>
            <a:t>Pedagoģiskais personāls</a:t>
          </a:r>
          <a:r>
            <a:rPr lang="lv-LV" sz="3200" kern="1200" dirty="0">
              <a:latin typeface="Times New Roman" panose="02020603050405020304" pitchFamily="18" charset="0"/>
              <a:cs typeface="Times New Roman" panose="02020603050405020304" pitchFamily="18" charset="0"/>
            </a:rPr>
            <a:t> </a:t>
          </a:r>
        </a:p>
      </dsp:txBody>
      <dsp:txXfrm>
        <a:off x="42" y="12806"/>
        <a:ext cx="4041276" cy="1122675"/>
      </dsp:txXfrm>
    </dsp:sp>
    <dsp:sp modelId="{3815C2CA-D07E-4E90-A298-0369395C4E35}">
      <dsp:nvSpPr>
        <dsp:cNvPr id="0" name=""/>
        <dsp:cNvSpPr/>
      </dsp:nvSpPr>
      <dsp:spPr>
        <a:xfrm>
          <a:off x="42" y="1135481"/>
          <a:ext cx="4041276" cy="13176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a:lnSpc>
              <a:spcPct val="90000"/>
            </a:lnSpc>
            <a:spcBef>
              <a:spcPct val="0"/>
            </a:spcBef>
            <a:spcAft>
              <a:spcPct val="15000"/>
            </a:spcAft>
            <a:buChar char="•"/>
          </a:pPr>
          <a:r>
            <a:rPr lang="lv-LV" sz="3000" kern="1200" dirty="0"/>
            <a:t>57</a:t>
          </a:r>
          <a:endParaRPr lang="en-GB" sz="3000" kern="1200" dirty="0"/>
        </a:p>
      </dsp:txBody>
      <dsp:txXfrm>
        <a:off x="42" y="1135481"/>
        <a:ext cx="4041276" cy="1317600"/>
      </dsp:txXfrm>
    </dsp:sp>
    <dsp:sp modelId="{9766C285-7B14-4DBC-83A4-58CAC0086657}">
      <dsp:nvSpPr>
        <dsp:cNvPr id="0" name=""/>
        <dsp:cNvSpPr/>
      </dsp:nvSpPr>
      <dsp:spPr>
        <a:xfrm>
          <a:off x="4607097" y="12806"/>
          <a:ext cx="4041276" cy="112267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lv-LV" sz="3000" b="1" kern="1200" dirty="0">
              <a:latin typeface="Times New Roman" panose="02020603050405020304" pitchFamily="18" charset="0"/>
              <a:cs typeface="Times New Roman" panose="02020603050405020304" pitchFamily="18" charset="0"/>
            </a:rPr>
            <a:t>Tehniskie darbinieki</a:t>
          </a:r>
          <a:endParaRPr lang="lv-LV" sz="3000" kern="1200" dirty="0">
            <a:latin typeface="Times New Roman" panose="02020603050405020304" pitchFamily="18" charset="0"/>
            <a:cs typeface="Times New Roman" panose="02020603050405020304" pitchFamily="18" charset="0"/>
          </a:endParaRPr>
        </a:p>
      </dsp:txBody>
      <dsp:txXfrm>
        <a:off x="4607097" y="12806"/>
        <a:ext cx="4041276" cy="1122675"/>
      </dsp:txXfrm>
    </dsp:sp>
    <dsp:sp modelId="{E43D0A8B-D6E3-47BF-8F70-9AD1AC1F6590}">
      <dsp:nvSpPr>
        <dsp:cNvPr id="0" name=""/>
        <dsp:cNvSpPr/>
      </dsp:nvSpPr>
      <dsp:spPr>
        <a:xfrm>
          <a:off x="4607097" y="1135481"/>
          <a:ext cx="4041276" cy="13176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a:lnSpc>
              <a:spcPct val="90000"/>
            </a:lnSpc>
            <a:spcBef>
              <a:spcPct val="0"/>
            </a:spcBef>
            <a:spcAft>
              <a:spcPct val="15000"/>
            </a:spcAft>
            <a:buChar char="•"/>
          </a:pPr>
          <a:r>
            <a:rPr lang="lv-LV" sz="3000" kern="1200" dirty="0"/>
            <a:t>27</a:t>
          </a:r>
          <a:endParaRPr lang="en-GB" sz="3000" kern="1200" dirty="0"/>
        </a:p>
      </dsp:txBody>
      <dsp:txXfrm>
        <a:off x="4607097" y="1135481"/>
        <a:ext cx="4041276" cy="131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4A563-3ACE-4A4D-9566-14A265C7661F}">
      <dsp:nvSpPr>
        <dsp:cNvPr id="0" name=""/>
        <dsp:cNvSpPr/>
      </dsp:nvSpPr>
      <dsp:spPr>
        <a:xfrm>
          <a:off x="2948328" y="1001540"/>
          <a:ext cx="4606310" cy="4147265"/>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lv-LV" sz="4000" b="1" i="1" kern="1200" dirty="0">
              <a:latin typeface="Times New Roman" panose="02020603050405020304" pitchFamily="18" charset="0"/>
              <a:cs typeface="Times New Roman" panose="02020603050405020304" pitchFamily="18" charset="0"/>
            </a:rPr>
            <a:t>Atbalsta personāls </a:t>
          </a:r>
        </a:p>
      </dsp:txBody>
      <dsp:txXfrm>
        <a:off x="3622906" y="1608893"/>
        <a:ext cx="3257154" cy="2932559"/>
      </dsp:txXfrm>
    </dsp:sp>
    <dsp:sp modelId="{E9DA4C59-BFBE-4BEA-8AC3-7F47B78C9C58}">
      <dsp:nvSpPr>
        <dsp:cNvPr id="0" name=""/>
        <dsp:cNvSpPr/>
      </dsp:nvSpPr>
      <dsp:spPr>
        <a:xfrm>
          <a:off x="4325692" y="-36800"/>
          <a:ext cx="2048194" cy="1746291"/>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Metodiķi </a:t>
          </a:r>
        </a:p>
      </dsp:txBody>
      <dsp:txXfrm>
        <a:off x="4625643" y="218938"/>
        <a:ext cx="1448292" cy="1234815"/>
      </dsp:txXfrm>
    </dsp:sp>
    <dsp:sp modelId="{235B2CAB-E2C1-4F53-9F6A-BE0BB09B4167}">
      <dsp:nvSpPr>
        <dsp:cNvPr id="0" name=""/>
        <dsp:cNvSpPr/>
      </dsp:nvSpPr>
      <dsp:spPr>
        <a:xfrm>
          <a:off x="5938179" y="271514"/>
          <a:ext cx="2017028" cy="1780920"/>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Psihologs </a:t>
          </a:r>
        </a:p>
      </dsp:txBody>
      <dsp:txXfrm>
        <a:off x="6233566" y="532324"/>
        <a:ext cx="1426254" cy="1259300"/>
      </dsp:txXfrm>
    </dsp:sp>
    <dsp:sp modelId="{C759295D-502C-462C-AD88-CC23EA1A6FE7}">
      <dsp:nvSpPr>
        <dsp:cNvPr id="0" name=""/>
        <dsp:cNvSpPr/>
      </dsp:nvSpPr>
      <dsp:spPr>
        <a:xfrm>
          <a:off x="6564318" y="1342017"/>
          <a:ext cx="1753459" cy="1676596"/>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Logopēdi</a:t>
          </a:r>
        </a:p>
      </dsp:txBody>
      <dsp:txXfrm>
        <a:off x="6821106" y="1587549"/>
        <a:ext cx="1239883" cy="1185532"/>
      </dsp:txXfrm>
    </dsp:sp>
    <dsp:sp modelId="{CA67FBC3-BCC3-41E6-A77C-0AEF9BF5EBE6}">
      <dsp:nvSpPr>
        <dsp:cNvPr id="0" name=""/>
        <dsp:cNvSpPr/>
      </dsp:nvSpPr>
      <dsp:spPr>
        <a:xfrm>
          <a:off x="6792079" y="2521605"/>
          <a:ext cx="1871619" cy="1690593"/>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Speciālie pedagogi</a:t>
          </a:r>
        </a:p>
      </dsp:txBody>
      <dsp:txXfrm>
        <a:off x="7066171" y="2769187"/>
        <a:ext cx="1323435" cy="1195429"/>
      </dsp:txXfrm>
    </dsp:sp>
    <dsp:sp modelId="{0254FA5C-1A71-480F-9D84-1247054696ED}">
      <dsp:nvSpPr>
        <dsp:cNvPr id="0" name=""/>
        <dsp:cNvSpPr/>
      </dsp:nvSpPr>
      <dsp:spPr>
        <a:xfrm>
          <a:off x="6534986" y="3750432"/>
          <a:ext cx="1918497" cy="1780920"/>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Sociālais pedagogs</a:t>
          </a:r>
        </a:p>
      </dsp:txBody>
      <dsp:txXfrm>
        <a:off x="6815943" y="4011242"/>
        <a:ext cx="1356583" cy="1259300"/>
      </dsp:txXfrm>
    </dsp:sp>
    <dsp:sp modelId="{B146D914-C101-4452-8665-70608795C979}">
      <dsp:nvSpPr>
        <dsp:cNvPr id="0" name=""/>
        <dsp:cNvSpPr/>
      </dsp:nvSpPr>
      <dsp:spPr>
        <a:xfrm>
          <a:off x="5205950" y="4474319"/>
          <a:ext cx="1744235" cy="1733863"/>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lv-LV" sz="2400" kern="1200" dirty="0">
              <a:latin typeface="Times New Roman" panose="02020603050405020304" pitchFamily="18" charset="0"/>
              <a:cs typeface="Times New Roman" panose="02020603050405020304" pitchFamily="18" charset="0"/>
            </a:rPr>
            <a:t>Ritmikas</a:t>
          </a:r>
        </a:p>
        <a:p>
          <a:pPr marL="0" lvl="0" indent="0" algn="ctr" defTabSz="1066800">
            <a:lnSpc>
              <a:spcPct val="90000"/>
            </a:lnSpc>
            <a:spcBef>
              <a:spcPct val="0"/>
            </a:spcBef>
            <a:spcAft>
              <a:spcPts val="0"/>
            </a:spcAft>
            <a:buNone/>
          </a:pPr>
          <a:r>
            <a:rPr lang="lv-LV" sz="2400" kern="1200" dirty="0">
              <a:latin typeface="Times New Roman" panose="02020603050405020304" pitchFamily="18" charset="0"/>
              <a:cs typeface="Times New Roman" panose="02020603050405020304" pitchFamily="18" charset="0"/>
            </a:rPr>
            <a:t>skolotājs </a:t>
          </a:r>
        </a:p>
      </dsp:txBody>
      <dsp:txXfrm>
        <a:off x="5461387" y="4728237"/>
        <a:ext cx="1233361" cy="1226027"/>
      </dsp:txXfrm>
    </dsp:sp>
    <dsp:sp modelId="{93ED04A8-D519-4CA7-856F-0EF079AD4B90}">
      <dsp:nvSpPr>
        <dsp:cNvPr id="0" name=""/>
        <dsp:cNvSpPr/>
      </dsp:nvSpPr>
      <dsp:spPr>
        <a:xfrm>
          <a:off x="3503274" y="4465780"/>
          <a:ext cx="1969308" cy="1730853"/>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Mediķi </a:t>
          </a:r>
        </a:p>
      </dsp:txBody>
      <dsp:txXfrm>
        <a:off x="3791672" y="4719258"/>
        <a:ext cx="1392512" cy="1223897"/>
      </dsp:txXfrm>
    </dsp:sp>
    <dsp:sp modelId="{943C2C76-B60D-4858-A80E-39CAD3826700}">
      <dsp:nvSpPr>
        <dsp:cNvPr id="0" name=""/>
        <dsp:cNvSpPr/>
      </dsp:nvSpPr>
      <dsp:spPr>
        <a:xfrm>
          <a:off x="2171302" y="3834367"/>
          <a:ext cx="2252781" cy="1514713"/>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Bibliotekārs </a:t>
          </a:r>
        </a:p>
      </dsp:txBody>
      <dsp:txXfrm>
        <a:off x="2501214" y="4056192"/>
        <a:ext cx="1592957" cy="1071063"/>
      </dsp:txXfrm>
    </dsp:sp>
    <dsp:sp modelId="{53F996F9-A19B-4E01-A9DD-A746C7610F84}">
      <dsp:nvSpPr>
        <dsp:cNvPr id="0" name=""/>
        <dsp:cNvSpPr/>
      </dsp:nvSpPr>
      <dsp:spPr>
        <a:xfrm>
          <a:off x="2067455" y="2653455"/>
          <a:ext cx="2013436" cy="1618179"/>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Times New Roman" panose="02020603050405020304" pitchFamily="18" charset="0"/>
              <a:cs typeface="Times New Roman" panose="02020603050405020304" pitchFamily="18" charset="0"/>
            </a:rPr>
            <a:t>Ārstnieciskās vingrošanas skolotājs</a:t>
          </a:r>
        </a:p>
      </dsp:txBody>
      <dsp:txXfrm>
        <a:off x="2362316" y="2890432"/>
        <a:ext cx="1423714" cy="1144225"/>
      </dsp:txXfrm>
    </dsp:sp>
    <dsp:sp modelId="{8E2FE6A3-D59D-4883-A145-256608E4B22B}">
      <dsp:nvSpPr>
        <dsp:cNvPr id="0" name=""/>
        <dsp:cNvSpPr/>
      </dsp:nvSpPr>
      <dsp:spPr>
        <a:xfrm>
          <a:off x="2133097" y="1390884"/>
          <a:ext cx="1916572" cy="1618179"/>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Times New Roman" panose="02020603050405020304" pitchFamily="18" charset="0"/>
              <a:cs typeface="Times New Roman" panose="02020603050405020304" pitchFamily="18" charset="0"/>
            </a:rPr>
            <a:t>Masieris</a:t>
          </a:r>
        </a:p>
      </dsp:txBody>
      <dsp:txXfrm>
        <a:off x="2413772" y="1627861"/>
        <a:ext cx="1355222" cy="1144225"/>
      </dsp:txXfrm>
    </dsp:sp>
    <dsp:sp modelId="{2E4BD969-605A-4FC4-9D85-A08EFED3A083}">
      <dsp:nvSpPr>
        <dsp:cNvPr id="0" name=""/>
        <dsp:cNvSpPr/>
      </dsp:nvSpPr>
      <dsp:spPr>
        <a:xfrm>
          <a:off x="2664035" y="305802"/>
          <a:ext cx="2138375" cy="1791001"/>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Times New Roman" panose="02020603050405020304" pitchFamily="18" charset="0"/>
              <a:cs typeface="Times New Roman" panose="02020603050405020304" pitchFamily="18" charset="0"/>
            </a:rPr>
            <a:t>Dabas vides estētikas studijas speciālisti</a:t>
          </a:r>
        </a:p>
      </dsp:txBody>
      <dsp:txXfrm>
        <a:off x="2977193" y="568088"/>
        <a:ext cx="1512059" cy="1266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F9359-2D1A-4393-9364-195FDDD697B1}">
      <dsp:nvSpPr>
        <dsp:cNvPr id="0" name=""/>
        <dsp:cNvSpPr/>
      </dsp:nvSpPr>
      <dsp:spPr>
        <a:xfrm>
          <a:off x="4167834" y="711442"/>
          <a:ext cx="5054304" cy="172944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i="1" kern="1200" dirty="0">
              <a:effectLst/>
              <a:latin typeface="Times New Roman" panose="02020603050405020304" pitchFamily="18" charset="0"/>
              <a:cs typeface="Times New Roman" panose="02020603050405020304" pitchFamily="18" charset="0"/>
            </a:rPr>
            <a:t>Sniedz metodisku un konsultatīvu palīdzību pedagogiem un vecākiem (78 individuālas konsultācijas pedagogiem un 58 individuālas konsultācijas vecākiem/likumiskajiem pārstāvjiem) </a:t>
          </a:r>
          <a:endParaRPr lang="lv-LV" sz="2000" i="1" kern="1200" dirty="0">
            <a:latin typeface="Times New Roman" panose="02020603050405020304" pitchFamily="18" charset="0"/>
            <a:cs typeface="Times New Roman" panose="02020603050405020304" pitchFamily="18" charset="0"/>
          </a:endParaRPr>
        </a:p>
      </dsp:txBody>
      <dsp:txXfrm>
        <a:off x="4976523" y="711442"/>
        <a:ext cx="4245615" cy="1729440"/>
      </dsp:txXfrm>
    </dsp:sp>
    <dsp:sp modelId="{9A803F52-9A9C-4332-8A83-8243AFB68805}">
      <dsp:nvSpPr>
        <dsp:cNvPr id="0" name=""/>
        <dsp:cNvSpPr/>
      </dsp:nvSpPr>
      <dsp:spPr>
        <a:xfrm>
          <a:off x="2583463" y="2393275"/>
          <a:ext cx="5482996" cy="81841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2000" i="1" kern="1200" dirty="0">
              <a:latin typeface="Times New Roman" panose="02020603050405020304" pitchFamily="18" charset="0"/>
              <a:cs typeface="Times New Roman" panose="02020603050405020304" pitchFamily="18" charset="0"/>
            </a:rPr>
            <a:t>Veic izglītojamo speciālo vajadzību novērtēšanu un sniedz ieteikumus</a:t>
          </a:r>
        </a:p>
        <a:p>
          <a:pPr lvl="0" algn="ctr" defTabSz="889000">
            <a:lnSpc>
              <a:spcPct val="90000"/>
            </a:lnSpc>
            <a:spcBef>
              <a:spcPct val="0"/>
            </a:spcBef>
            <a:spcAft>
              <a:spcPct val="35000"/>
            </a:spcAft>
            <a:buNone/>
          </a:pPr>
          <a:endParaRPr lang="lv-LV" sz="2000" kern="1200" dirty="0"/>
        </a:p>
      </dsp:txBody>
      <dsp:txXfrm>
        <a:off x="3460743" y="2393275"/>
        <a:ext cx="4605716" cy="818416"/>
      </dsp:txXfrm>
    </dsp:sp>
    <dsp:sp modelId="{87409182-8327-4219-BBF1-6A0171B5BD42}">
      <dsp:nvSpPr>
        <dsp:cNvPr id="0" name=""/>
        <dsp:cNvSpPr/>
      </dsp:nvSpPr>
      <dsp:spPr>
        <a:xfrm>
          <a:off x="2120250" y="3084413"/>
          <a:ext cx="5443144" cy="85540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i="1" kern="1200" dirty="0">
              <a:latin typeface="Times New Roman" pitchFamily="18" charset="0"/>
              <a:cs typeface="Times New Roman" pitchFamily="18" charset="0"/>
            </a:rPr>
            <a:t>Izstrādā mācību un metodiskos materiālus</a:t>
          </a:r>
        </a:p>
      </dsp:txBody>
      <dsp:txXfrm>
        <a:off x="2991153" y="3084413"/>
        <a:ext cx="4572241" cy="855400"/>
      </dsp:txXfrm>
    </dsp:sp>
    <dsp:sp modelId="{A0200356-225A-46DF-81BB-ADA9BDF20BE8}">
      <dsp:nvSpPr>
        <dsp:cNvPr id="0" name=""/>
        <dsp:cNvSpPr/>
      </dsp:nvSpPr>
      <dsp:spPr>
        <a:xfrm>
          <a:off x="4072552" y="3782328"/>
          <a:ext cx="5470730" cy="1057593"/>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i="1" kern="1200" dirty="0">
              <a:effectLst/>
              <a:latin typeface="Times New Roman" panose="02020603050405020304" pitchFamily="18" charset="0"/>
              <a:cs typeface="Times New Roman" panose="02020603050405020304" pitchFamily="18" charset="0"/>
            </a:rPr>
            <a:t>Organizē izglītojoša satura pasākumus - lekcijas, konferences, seminārus, praktikumus </a:t>
          </a:r>
        </a:p>
        <a:p>
          <a:pPr marL="0" lvl="0" indent="0" algn="ctr" defTabSz="889000">
            <a:lnSpc>
              <a:spcPct val="90000"/>
            </a:lnSpc>
            <a:spcBef>
              <a:spcPct val="0"/>
            </a:spcBef>
            <a:spcAft>
              <a:spcPct val="35000"/>
            </a:spcAft>
            <a:buNone/>
          </a:pPr>
          <a:r>
            <a:rPr lang="lv-LV" sz="2000" i="1" kern="1200" dirty="0">
              <a:effectLst/>
              <a:latin typeface="Times New Roman" panose="02020603050405020304" pitchFamily="18" charset="0"/>
              <a:cs typeface="Times New Roman" panose="02020603050405020304" pitchFamily="18" charset="0"/>
            </a:rPr>
            <a:t>(657 dalībnieki)</a:t>
          </a:r>
          <a:endParaRPr lang="lv-LV" sz="2000" kern="1200" dirty="0"/>
        </a:p>
      </dsp:txBody>
      <dsp:txXfrm>
        <a:off x="4947869" y="3782328"/>
        <a:ext cx="4595413" cy="1057593"/>
      </dsp:txXfrm>
    </dsp:sp>
    <dsp:sp modelId="{5ABE600C-ADE1-4B31-BFBF-9919E68FD138}">
      <dsp:nvSpPr>
        <dsp:cNvPr id="0" name=""/>
        <dsp:cNvSpPr/>
      </dsp:nvSpPr>
      <dsp:spPr>
        <a:xfrm>
          <a:off x="1002206" y="37329"/>
          <a:ext cx="4163122" cy="1323806"/>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lv-LV" sz="2800" b="1" i="1" kern="1200" dirty="0">
              <a:ln/>
              <a:latin typeface="Times New Roman" pitchFamily="18" charset="0"/>
              <a:cs typeface="Times New Roman" pitchFamily="18" charset="0"/>
            </a:rPr>
            <a:t>Speciālās izglītības attīstības centrs</a:t>
          </a:r>
        </a:p>
      </dsp:txBody>
      <dsp:txXfrm>
        <a:off x="1611881" y="231196"/>
        <a:ext cx="2943772" cy="93607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6C597A-D1CD-4C13-9A6F-633F24DF0063}"/>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lv-LV" altLang="lv-LV"/>
          </a:p>
        </p:txBody>
      </p:sp>
      <p:sp>
        <p:nvSpPr>
          <p:cNvPr id="3" name="Date Placeholder 2">
            <a:extLst>
              <a:ext uri="{FF2B5EF4-FFF2-40B4-BE49-F238E27FC236}">
                <a16:creationId xmlns:a16="http://schemas.microsoft.com/office/drawing/2014/main" id="{6B614A47-9450-4FD6-AF8A-7FEB167BFCD2}"/>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fld id="{87808832-90DB-4A91-9938-5F71BFBDE80B}" type="datetimeFigureOut">
              <a:rPr lang="lv-LV" altLang="lv-LV"/>
              <a:pPr>
                <a:defRPr/>
              </a:pPr>
              <a:t>18.09.2025</a:t>
            </a:fld>
            <a:endParaRPr lang="lv-LV" altLang="lv-LV"/>
          </a:p>
        </p:txBody>
      </p:sp>
      <p:sp>
        <p:nvSpPr>
          <p:cNvPr id="4" name="Footer Placeholder 3">
            <a:extLst>
              <a:ext uri="{FF2B5EF4-FFF2-40B4-BE49-F238E27FC236}">
                <a16:creationId xmlns:a16="http://schemas.microsoft.com/office/drawing/2014/main" id="{4C2ABE1F-749D-42D9-86C0-4A0867359C26}"/>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lv-LV" altLang="lv-LV"/>
          </a:p>
        </p:txBody>
      </p:sp>
      <p:sp>
        <p:nvSpPr>
          <p:cNvPr id="5" name="Slide Number Placeholder 4">
            <a:extLst>
              <a:ext uri="{FF2B5EF4-FFF2-40B4-BE49-F238E27FC236}">
                <a16:creationId xmlns:a16="http://schemas.microsoft.com/office/drawing/2014/main" id="{FC1556F1-B900-438B-9802-0D8D82F15279}"/>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A4ACDFD-4154-417E-8355-A39A1E63F669}"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767968A7-240F-4069-97CD-5B4F1CE4FF3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lv-LV"/>
          </a:p>
        </p:txBody>
      </p:sp>
      <p:sp>
        <p:nvSpPr>
          <p:cNvPr id="3" name="Datuma vietturis 2">
            <a:extLst>
              <a:ext uri="{FF2B5EF4-FFF2-40B4-BE49-F238E27FC236}">
                <a16:creationId xmlns:a16="http://schemas.microsoft.com/office/drawing/2014/main" id="{9525DCDD-3067-4061-810A-6D9DF1EF329F}"/>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27949DEF-7054-44DF-B68E-ABD2A13551AA}" type="datetimeFigureOut">
              <a:rPr lang="lv-LV"/>
              <a:pPr>
                <a:defRPr/>
              </a:pPr>
              <a:t>18.09.2025</a:t>
            </a:fld>
            <a:endParaRPr lang="lv-LV"/>
          </a:p>
        </p:txBody>
      </p:sp>
      <p:sp>
        <p:nvSpPr>
          <p:cNvPr id="4" name="Slaida attēla vietturis 3">
            <a:extLst>
              <a:ext uri="{FF2B5EF4-FFF2-40B4-BE49-F238E27FC236}">
                <a16:creationId xmlns:a16="http://schemas.microsoft.com/office/drawing/2014/main" id="{D15F3F76-161C-4744-9006-B20A915B3A6E}"/>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Piezīmju vietturis 4">
            <a:extLst>
              <a:ext uri="{FF2B5EF4-FFF2-40B4-BE49-F238E27FC236}">
                <a16:creationId xmlns:a16="http://schemas.microsoft.com/office/drawing/2014/main" id="{2A359715-C16E-4093-9013-EAC222A5C0DB}"/>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lv-LV" noProof="0"/>
              <a:t>Rediģēt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a:extLst>
              <a:ext uri="{FF2B5EF4-FFF2-40B4-BE49-F238E27FC236}">
                <a16:creationId xmlns:a16="http://schemas.microsoft.com/office/drawing/2014/main" id="{08BE49C0-0935-492F-8038-A89397027A11}"/>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lv-LV"/>
          </a:p>
        </p:txBody>
      </p:sp>
      <p:sp>
        <p:nvSpPr>
          <p:cNvPr id="7" name="Slaida numura vietturis 6">
            <a:extLst>
              <a:ext uri="{FF2B5EF4-FFF2-40B4-BE49-F238E27FC236}">
                <a16:creationId xmlns:a16="http://schemas.microsoft.com/office/drawing/2014/main" id="{C22D07B5-B36E-4D35-81FC-17D0A0C57B70}"/>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BE191DA-A61B-4498-A1EE-60867B24E743}"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507B2E-B821-4C65-949D-C2281C1B0B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B175FB8-3939-4020-ADC6-4C4BB6C12D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66CC8622-756F-428E-ABC8-0EF5BF2FAB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069CE79A-BDD5-4BD7-BA98-81DB5413E591}" type="slidenum">
              <a:rPr lang="lv-LV" altLang="lv-LV">
                <a:latin typeface="Arial" panose="020B0604020202020204" pitchFamily="34" charset="0"/>
              </a:rPr>
              <a:pPr/>
              <a:t>7</a:t>
            </a:fld>
            <a:endParaRPr lang="lv-LV" altLang="lv-LV">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13184F1-C8E8-4804-884D-0791D8CEF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44B7669-F290-40E3-B3F2-251958C7C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a:p>
        </p:txBody>
      </p:sp>
      <p:sp>
        <p:nvSpPr>
          <p:cNvPr id="20484" name="Slide Number Placeholder 3">
            <a:extLst>
              <a:ext uri="{FF2B5EF4-FFF2-40B4-BE49-F238E27FC236}">
                <a16:creationId xmlns:a16="http://schemas.microsoft.com/office/drawing/2014/main" id="{89432591-386E-4776-8A9E-4A2C9E3D59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04B2340-D303-4C27-AE80-184C11A9F9FC}" type="slidenum">
              <a:rPr lang="lv-LV" altLang="lv-LV">
                <a:latin typeface="Calibri" panose="020F0502020204030204" pitchFamily="34" charset="0"/>
              </a:rPr>
              <a:pPr/>
              <a:t>12</a:t>
            </a:fld>
            <a:endParaRPr lang="lv-LV" altLang="lv-LV">
              <a:latin typeface="Calibri" panose="020F0502020204030204" pitchFamily="34" charset="0"/>
            </a:endParaRPr>
          </a:p>
        </p:txBody>
      </p:sp>
      <p:sp>
        <p:nvSpPr>
          <p:cNvPr id="20485" name="Date Placeholder 4">
            <a:extLst>
              <a:ext uri="{FF2B5EF4-FFF2-40B4-BE49-F238E27FC236}">
                <a16:creationId xmlns:a16="http://schemas.microsoft.com/office/drawing/2014/main" id="{05186134-CDEC-4898-BF52-0F2DC32B6B1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lv-LV" altLang="lv-LV">
                <a:latin typeface="Arial" panose="020B0604020202020204" pitchFamily="34" charset="0"/>
              </a:rPr>
              <a:t>15.12.2017.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8C3DD7B-87AC-4964-8EDD-DC8A072C8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F8F1754-2D07-4E05-AB17-427F835F86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7652" name="Slide Number Placeholder 3">
            <a:extLst>
              <a:ext uri="{FF2B5EF4-FFF2-40B4-BE49-F238E27FC236}">
                <a16:creationId xmlns:a16="http://schemas.microsoft.com/office/drawing/2014/main" id="{500374C3-0021-4167-8A10-C1FC342DBA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62388F70-111D-456C-BF00-E1E24802FA53}" type="slidenum">
              <a:rPr lang="lv-LV" altLang="lv-LV">
                <a:latin typeface="Arial" panose="020B0604020202020204" pitchFamily="34" charset="0"/>
              </a:rPr>
              <a:pPr/>
              <a:t>18</a:t>
            </a:fld>
            <a:endParaRPr lang="lv-LV" altLang="lv-LV">
              <a:latin typeface="Arial" panose="020B0604020202020204" pitchFamily="34" charset="0"/>
            </a:endParaRPr>
          </a:p>
        </p:txBody>
      </p:sp>
      <p:sp>
        <p:nvSpPr>
          <p:cNvPr id="27653" name="Date Placeholder 4">
            <a:extLst>
              <a:ext uri="{FF2B5EF4-FFF2-40B4-BE49-F238E27FC236}">
                <a16:creationId xmlns:a16="http://schemas.microsoft.com/office/drawing/2014/main" id="{55D99F27-8B86-4853-A854-AFDD0D4CEE1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lv-LV" altLang="lv-LV">
                <a:latin typeface="Arial" panose="020B0604020202020204" pitchFamily="34" charset="0"/>
              </a:rPr>
              <a:t>22.09.2017.</a:t>
            </a:r>
          </a:p>
        </p:txBody>
      </p:sp>
      <p:sp>
        <p:nvSpPr>
          <p:cNvPr id="27654" name="Footer Placeholder 5">
            <a:extLst>
              <a:ext uri="{FF2B5EF4-FFF2-40B4-BE49-F238E27FC236}">
                <a16:creationId xmlns:a16="http://schemas.microsoft.com/office/drawing/2014/main" id="{D5EA295F-A3DB-4685-8385-09B95C3BA7C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it-IT" altLang="lv-LV">
                <a:latin typeface="Arial" panose="020B0604020202020204" pitchFamily="34" charset="0"/>
              </a:rPr>
              <a:t>© Dagmāra Isajeva, Elīna Ivanāne, Inese Svence, Lolita Apsēna 2017</a:t>
            </a:r>
            <a:endParaRPr lang="lv-LV" altLang="lv-LV">
              <a:latin typeface="Arial" panose="020B0604020202020204" pitchFamily="34" charset="0"/>
            </a:endParaRPr>
          </a:p>
        </p:txBody>
      </p:sp>
      <p:sp>
        <p:nvSpPr>
          <p:cNvPr id="27655" name="Header Placeholder 6">
            <a:extLst>
              <a:ext uri="{FF2B5EF4-FFF2-40B4-BE49-F238E27FC236}">
                <a16:creationId xmlns:a16="http://schemas.microsoft.com/office/drawing/2014/main" id="{3097D5AD-3B4F-4F71-8E60-F490B89B1BBD}"/>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lv-LV" altLang="lv-LV">
                <a:latin typeface="Arial" panose="020B0604020202020204" pitchFamily="34" charset="0"/>
              </a:rPr>
              <a:t>Kokneses internātpamatskola - attīstības centrs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01557D3-FF66-469E-8ED0-FEF5ED19B8AB}"/>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F1CE3FCC-2B50-4C0B-B3DD-F8E5370EC64F}"/>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D7377AEF-85BB-4231-8CEC-1D6DB677593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A8EE7D95-411F-4BA8-BEA7-A13BEE53705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0C3AA482-8635-4947-8695-AE10DB47E5DE}"/>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B9D3498C-5792-4F06-8851-0D5A51202DB0}"/>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7798304D-8982-46E9-8495-477481B439A0}"/>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1882CC61-7910-4E08-8239-2150C57BBD6B}"/>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B684AF4C-10D8-4AD2-831F-153A877E981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5BE3D3D8-E415-46FA-91E9-859F7FCB6C82}"/>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827D109C-1F5B-4CA7-ABE4-7BF60A0CF90E}"/>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15" name="Date Placeholder 3">
            <a:extLst>
              <a:ext uri="{FF2B5EF4-FFF2-40B4-BE49-F238E27FC236}">
                <a16:creationId xmlns:a16="http://schemas.microsoft.com/office/drawing/2014/main" id="{6C47AA71-7782-46D3-9C88-AEF5E7D4A5E6}"/>
              </a:ext>
            </a:extLst>
          </p:cNvPr>
          <p:cNvSpPr>
            <a:spLocks noGrp="1"/>
          </p:cNvSpPr>
          <p:nvPr>
            <p:ph type="dt" sz="half" idx="10"/>
          </p:nvPr>
        </p:nvSpPr>
        <p:spPr/>
        <p:txBody>
          <a:bodyPr/>
          <a:lstStyle>
            <a:lvl1pPr>
              <a:defRPr/>
            </a:lvl1pPr>
          </a:lstStyle>
          <a:p>
            <a:pPr>
              <a:defRPr/>
            </a:pPr>
            <a:endParaRPr lang="lv-LV" altLang="lv-LV"/>
          </a:p>
        </p:txBody>
      </p:sp>
      <p:sp>
        <p:nvSpPr>
          <p:cNvPr id="16" name="Footer Placeholder 4">
            <a:extLst>
              <a:ext uri="{FF2B5EF4-FFF2-40B4-BE49-F238E27FC236}">
                <a16:creationId xmlns:a16="http://schemas.microsoft.com/office/drawing/2014/main" id="{B18806BC-5607-46F1-9885-BCD0D8B8CC6A}"/>
              </a:ext>
            </a:extLst>
          </p:cNvPr>
          <p:cNvSpPr>
            <a:spLocks noGrp="1"/>
          </p:cNvSpPr>
          <p:nvPr>
            <p:ph type="ftr" sz="quarter" idx="11"/>
          </p:nvPr>
        </p:nvSpPr>
        <p:spPr/>
        <p:txBody>
          <a:bodyPr/>
          <a:lstStyle>
            <a:lvl1pPr>
              <a:defRPr/>
            </a:lvl1pPr>
          </a:lstStyle>
          <a:p>
            <a:pPr>
              <a:defRPr/>
            </a:pPr>
            <a:endParaRPr lang="lv-LV" altLang="lv-LV"/>
          </a:p>
        </p:txBody>
      </p:sp>
      <p:sp>
        <p:nvSpPr>
          <p:cNvPr id="17" name="Slide Number Placeholder 5">
            <a:extLst>
              <a:ext uri="{FF2B5EF4-FFF2-40B4-BE49-F238E27FC236}">
                <a16:creationId xmlns:a16="http://schemas.microsoft.com/office/drawing/2014/main" id="{110ACF5D-AA01-4264-97F5-52CCA950C1EA}"/>
              </a:ext>
            </a:extLst>
          </p:cNvPr>
          <p:cNvSpPr>
            <a:spLocks noGrp="1"/>
          </p:cNvSpPr>
          <p:nvPr>
            <p:ph type="sldNum" sz="quarter" idx="12"/>
          </p:nvPr>
        </p:nvSpPr>
        <p:spPr/>
        <p:txBody>
          <a:bodyPr/>
          <a:lstStyle>
            <a:lvl1pPr>
              <a:defRPr smtClean="0"/>
            </a:lvl1pPr>
          </a:lstStyle>
          <a:p>
            <a:pPr>
              <a:defRPr/>
            </a:pPr>
            <a:fld id="{86897308-1AFC-4AF6-A254-1C6F1F76E3B6}" type="slidenum">
              <a:rPr lang="lv-LV" altLang="lv-LV"/>
              <a:pPr>
                <a:defRPr/>
              </a:pPr>
              <a:t>‹#›</a:t>
            </a:fld>
            <a:endParaRPr lang="lv-LV" altLang="lv-LV"/>
          </a:p>
        </p:txBody>
      </p:sp>
    </p:spTree>
    <p:extLst>
      <p:ext uri="{BB962C8B-B14F-4D97-AF65-F5344CB8AC3E}">
        <p14:creationId xmlns:p14="http://schemas.microsoft.com/office/powerpoint/2010/main" val="5481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a:extLst>
              <a:ext uri="{FF2B5EF4-FFF2-40B4-BE49-F238E27FC236}">
                <a16:creationId xmlns:a16="http://schemas.microsoft.com/office/drawing/2014/main" id="{284238BD-03D0-41EA-9EF9-E4753CE3ACE9}"/>
              </a:ext>
            </a:extLst>
          </p:cNvPr>
          <p:cNvSpPr>
            <a:spLocks noGrp="1"/>
          </p:cNvSpPr>
          <p:nvPr>
            <p:ph type="dt" sz="half" idx="10"/>
          </p:nvPr>
        </p:nvSpPr>
        <p:spPr/>
        <p:txBody>
          <a:bodyPr/>
          <a:lstStyle>
            <a:lvl1pPr>
              <a:defRPr/>
            </a:lvl1pPr>
          </a:lstStyle>
          <a:p>
            <a:pPr>
              <a:defRPr/>
            </a:pPr>
            <a:endParaRPr lang="lv-LV" altLang="lv-LV"/>
          </a:p>
        </p:txBody>
      </p:sp>
      <p:sp>
        <p:nvSpPr>
          <p:cNvPr id="5" name="Footer Placeholder 4">
            <a:extLst>
              <a:ext uri="{FF2B5EF4-FFF2-40B4-BE49-F238E27FC236}">
                <a16:creationId xmlns:a16="http://schemas.microsoft.com/office/drawing/2014/main" id="{CF7834E3-E4CF-4923-97F3-733CFE5FFFB5}"/>
              </a:ext>
            </a:extLst>
          </p:cNvPr>
          <p:cNvSpPr>
            <a:spLocks noGrp="1"/>
          </p:cNvSpPr>
          <p:nvPr>
            <p:ph type="ftr" sz="quarter" idx="11"/>
          </p:nvPr>
        </p:nvSpPr>
        <p:spPr/>
        <p:txBody>
          <a:bodyPr/>
          <a:lstStyle>
            <a:lvl1pPr>
              <a:defRPr/>
            </a:lvl1pPr>
          </a:lstStyle>
          <a:p>
            <a:pPr>
              <a:defRPr/>
            </a:pPr>
            <a:endParaRPr lang="lv-LV" altLang="lv-LV"/>
          </a:p>
        </p:txBody>
      </p:sp>
      <p:sp>
        <p:nvSpPr>
          <p:cNvPr id="6" name="Slide Number Placeholder 5">
            <a:extLst>
              <a:ext uri="{FF2B5EF4-FFF2-40B4-BE49-F238E27FC236}">
                <a16:creationId xmlns:a16="http://schemas.microsoft.com/office/drawing/2014/main" id="{17D2C264-3E76-4712-AEA8-20A8A215A2C4}"/>
              </a:ext>
            </a:extLst>
          </p:cNvPr>
          <p:cNvSpPr>
            <a:spLocks noGrp="1"/>
          </p:cNvSpPr>
          <p:nvPr>
            <p:ph type="sldNum" sz="quarter" idx="12"/>
          </p:nvPr>
        </p:nvSpPr>
        <p:spPr/>
        <p:txBody>
          <a:bodyPr/>
          <a:lstStyle>
            <a:lvl1pPr>
              <a:defRPr/>
            </a:lvl1pPr>
          </a:lstStyle>
          <a:p>
            <a:pPr>
              <a:defRPr/>
            </a:pPr>
            <a:fld id="{82D9F4F7-1295-44C2-8761-4CB65F01EE9A}" type="slidenum">
              <a:rPr lang="lv-LV" altLang="lv-LV"/>
              <a:pPr>
                <a:defRPr/>
              </a:pPr>
              <a:t>‹#›</a:t>
            </a:fld>
            <a:endParaRPr lang="lv-LV" altLang="lv-LV"/>
          </a:p>
        </p:txBody>
      </p:sp>
    </p:spTree>
    <p:extLst>
      <p:ext uri="{BB962C8B-B14F-4D97-AF65-F5344CB8AC3E}">
        <p14:creationId xmlns:p14="http://schemas.microsoft.com/office/powerpoint/2010/main" val="42957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4B5772FE-5E64-40DB-B8B2-76E9543A91A3}"/>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lv-LV" sz="8000">
                <a:solidFill>
                  <a:srgbClr val="C0E474"/>
                </a:solidFill>
                <a:latin typeface="Arial" panose="020B0604020202020204" pitchFamily="34" charset="0"/>
              </a:rPr>
              <a:t>“</a:t>
            </a:r>
          </a:p>
        </p:txBody>
      </p:sp>
      <p:sp>
        <p:nvSpPr>
          <p:cNvPr id="6" name="TextBox 8">
            <a:extLst>
              <a:ext uri="{FF2B5EF4-FFF2-40B4-BE49-F238E27FC236}">
                <a16:creationId xmlns:a16="http://schemas.microsoft.com/office/drawing/2014/main" id="{4265EA29-B123-4DB1-827E-430FA810EF7B}"/>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lv-LV" sz="8000">
                <a:solidFill>
                  <a:srgbClr val="C0E474"/>
                </a:solidFill>
                <a:latin typeface="Arial" panose="020B0604020202020204" pitchFamily="34" charset="0"/>
              </a:rPr>
              <a:t>”</a:t>
            </a:r>
            <a:endParaRPr lang="en-US" altLang="lv-LV">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7" name="Date Placeholder 3">
            <a:extLst>
              <a:ext uri="{FF2B5EF4-FFF2-40B4-BE49-F238E27FC236}">
                <a16:creationId xmlns:a16="http://schemas.microsoft.com/office/drawing/2014/main" id="{35CA84A8-D09B-4012-BBFC-7AF2341A4979}"/>
              </a:ext>
            </a:extLst>
          </p:cNvPr>
          <p:cNvSpPr>
            <a:spLocks noGrp="1"/>
          </p:cNvSpPr>
          <p:nvPr>
            <p:ph type="dt" sz="half" idx="14"/>
          </p:nvPr>
        </p:nvSpPr>
        <p:spPr/>
        <p:txBody>
          <a:bodyPr/>
          <a:lstStyle>
            <a:lvl1pPr>
              <a:defRPr/>
            </a:lvl1pPr>
          </a:lstStyle>
          <a:p>
            <a:pPr>
              <a:defRPr/>
            </a:pPr>
            <a:endParaRPr lang="lv-LV" altLang="lv-LV"/>
          </a:p>
        </p:txBody>
      </p:sp>
      <p:sp>
        <p:nvSpPr>
          <p:cNvPr id="8" name="Footer Placeholder 4">
            <a:extLst>
              <a:ext uri="{FF2B5EF4-FFF2-40B4-BE49-F238E27FC236}">
                <a16:creationId xmlns:a16="http://schemas.microsoft.com/office/drawing/2014/main" id="{3AFFB1C7-69EF-45D5-8597-4D5574810379}"/>
              </a:ext>
            </a:extLst>
          </p:cNvPr>
          <p:cNvSpPr>
            <a:spLocks noGrp="1"/>
          </p:cNvSpPr>
          <p:nvPr>
            <p:ph type="ftr" sz="quarter" idx="15"/>
          </p:nvPr>
        </p:nvSpPr>
        <p:spPr/>
        <p:txBody>
          <a:bodyPr/>
          <a:lstStyle>
            <a:lvl1pPr>
              <a:defRPr/>
            </a:lvl1pPr>
          </a:lstStyle>
          <a:p>
            <a:pPr>
              <a:defRPr/>
            </a:pPr>
            <a:endParaRPr lang="lv-LV" altLang="lv-LV"/>
          </a:p>
        </p:txBody>
      </p:sp>
      <p:sp>
        <p:nvSpPr>
          <p:cNvPr id="9" name="Slide Number Placeholder 5">
            <a:extLst>
              <a:ext uri="{FF2B5EF4-FFF2-40B4-BE49-F238E27FC236}">
                <a16:creationId xmlns:a16="http://schemas.microsoft.com/office/drawing/2014/main" id="{5CB7B4D9-0782-49C3-B5F0-41FAD8142FF3}"/>
              </a:ext>
            </a:extLst>
          </p:cNvPr>
          <p:cNvSpPr>
            <a:spLocks noGrp="1"/>
          </p:cNvSpPr>
          <p:nvPr>
            <p:ph type="sldNum" sz="quarter" idx="16"/>
          </p:nvPr>
        </p:nvSpPr>
        <p:spPr/>
        <p:txBody>
          <a:bodyPr/>
          <a:lstStyle>
            <a:lvl1pPr>
              <a:defRPr smtClean="0"/>
            </a:lvl1pPr>
          </a:lstStyle>
          <a:p>
            <a:pPr>
              <a:defRPr/>
            </a:pPr>
            <a:fld id="{67B28779-F845-434D-8ADC-EE68A57948F5}" type="slidenum">
              <a:rPr lang="lv-LV" altLang="lv-LV"/>
              <a:pPr>
                <a:defRPr/>
              </a:pPr>
              <a:t>‹#›</a:t>
            </a:fld>
            <a:endParaRPr lang="lv-LV" altLang="lv-LV"/>
          </a:p>
        </p:txBody>
      </p:sp>
    </p:spTree>
    <p:extLst>
      <p:ext uri="{BB962C8B-B14F-4D97-AF65-F5344CB8AC3E}">
        <p14:creationId xmlns:p14="http://schemas.microsoft.com/office/powerpoint/2010/main" val="178948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a:extLst>
              <a:ext uri="{FF2B5EF4-FFF2-40B4-BE49-F238E27FC236}">
                <a16:creationId xmlns:a16="http://schemas.microsoft.com/office/drawing/2014/main" id="{29275E2A-E68F-4D16-8F9E-E22EC8B0563D}"/>
              </a:ext>
            </a:extLst>
          </p:cNvPr>
          <p:cNvSpPr>
            <a:spLocks noGrp="1"/>
          </p:cNvSpPr>
          <p:nvPr>
            <p:ph type="dt" sz="half" idx="10"/>
          </p:nvPr>
        </p:nvSpPr>
        <p:spPr/>
        <p:txBody>
          <a:bodyPr/>
          <a:lstStyle>
            <a:lvl1pPr>
              <a:defRPr/>
            </a:lvl1pPr>
          </a:lstStyle>
          <a:p>
            <a:pPr>
              <a:defRPr/>
            </a:pPr>
            <a:endParaRPr lang="lv-LV" altLang="lv-LV"/>
          </a:p>
        </p:txBody>
      </p:sp>
      <p:sp>
        <p:nvSpPr>
          <p:cNvPr id="5" name="Footer Placeholder 4">
            <a:extLst>
              <a:ext uri="{FF2B5EF4-FFF2-40B4-BE49-F238E27FC236}">
                <a16:creationId xmlns:a16="http://schemas.microsoft.com/office/drawing/2014/main" id="{D7D791A0-D029-43A3-B7DF-595550EE2EB4}"/>
              </a:ext>
            </a:extLst>
          </p:cNvPr>
          <p:cNvSpPr>
            <a:spLocks noGrp="1"/>
          </p:cNvSpPr>
          <p:nvPr>
            <p:ph type="ftr" sz="quarter" idx="11"/>
          </p:nvPr>
        </p:nvSpPr>
        <p:spPr/>
        <p:txBody>
          <a:bodyPr/>
          <a:lstStyle>
            <a:lvl1pPr>
              <a:defRPr/>
            </a:lvl1pPr>
          </a:lstStyle>
          <a:p>
            <a:pPr>
              <a:defRPr/>
            </a:pPr>
            <a:endParaRPr lang="lv-LV" altLang="lv-LV"/>
          </a:p>
        </p:txBody>
      </p:sp>
      <p:sp>
        <p:nvSpPr>
          <p:cNvPr id="6" name="Slide Number Placeholder 5">
            <a:extLst>
              <a:ext uri="{FF2B5EF4-FFF2-40B4-BE49-F238E27FC236}">
                <a16:creationId xmlns:a16="http://schemas.microsoft.com/office/drawing/2014/main" id="{5A9D7B6C-E8F5-4207-84B6-53516DB43FA0}"/>
              </a:ext>
            </a:extLst>
          </p:cNvPr>
          <p:cNvSpPr>
            <a:spLocks noGrp="1"/>
          </p:cNvSpPr>
          <p:nvPr>
            <p:ph type="sldNum" sz="quarter" idx="12"/>
          </p:nvPr>
        </p:nvSpPr>
        <p:spPr/>
        <p:txBody>
          <a:bodyPr/>
          <a:lstStyle>
            <a:lvl1pPr>
              <a:defRPr/>
            </a:lvl1pPr>
          </a:lstStyle>
          <a:p>
            <a:pPr>
              <a:defRPr/>
            </a:pPr>
            <a:fld id="{0A5FD0CD-4AEC-4E3F-A053-8F65E564DA42}" type="slidenum">
              <a:rPr lang="lv-LV" altLang="lv-LV"/>
              <a:pPr>
                <a:defRPr/>
              </a:pPr>
              <a:t>‹#›</a:t>
            </a:fld>
            <a:endParaRPr lang="lv-LV" altLang="lv-LV"/>
          </a:p>
        </p:txBody>
      </p:sp>
    </p:spTree>
    <p:extLst>
      <p:ext uri="{BB962C8B-B14F-4D97-AF65-F5344CB8AC3E}">
        <p14:creationId xmlns:p14="http://schemas.microsoft.com/office/powerpoint/2010/main" val="140543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355AF3B4-E6E0-412F-86FD-C4CDFDCB7843}"/>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lv-LV" sz="8000">
                <a:solidFill>
                  <a:srgbClr val="C0E474"/>
                </a:solidFill>
                <a:latin typeface="Arial" panose="020B0604020202020204" pitchFamily="34" charset="0"/>
              </a:rPr>
              <a:t>“</a:t>
            </a:r>
          </a:p>
        </p:txBody>
      </p:sp>
      <p:sp>
        <p:nvSpPr>
          <p:cNvPr id="6" name="TextBox 8">
            <a:extLst>
              <a:ext uri="{FF2B5EF4-FFF2-40B4-BE49-F238E27FC236}">
                <a16:creationId xmlns:a16="http://schemas.microsoft.com/office/drawing/2014/main" id="{4F2AE227-A3CA-4237-882D-EBE3730E8CE7}"/>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lv-LV"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7" name="Date Placeholder 3">
            <a:extLst>
              <a:ext uri="{FF2B5EF4-FFF2-40B4-BE49-F238E27FC236}">
                <a16:creationId xmlns:a16="http://schemas.microsoft.com/office/drawing/2014/main" id="{E70F8A2A-6137-40BF-B56F-0E2844B02081}"/>
              </a:ext>
            </a:extLst>
          </p:cNvPr>
          <p:cNvSpPr>
            <a:spLocks noGrp="1"/>
          </p:cNvSpPr>
          <p:nvPr>
            <p:ph type="dt" sz="half" idx="14"/>
          </p:nvPr>
        </p:nvSpPr>
        <p:spPr/>
        <p:txBody>
          <a:bodyPr/>
          <a:lstStyle>
            <a:lvl1pPr>
              <a:defRPr/>
            </a:lvl1pPr>
          </a:lstStyle>
          <a:p>
            <a:pPr>
              <a:defRPr/>
            </a:pPr>
            <a:endParaRPr lang="lv-LV" altLang="lv-LV"/>
          </a:p>
        </p:txBody>
      </p:sp>
      <p:sp>
        <p:nvSpPr>
          <p:cNvPr id="8" name="Footer Placeholder 4">
            <a:extLst>
              <a:ext uri="{FF2B5EF4-FFF2-40B4-BE49-F238E27FC236}">
                <a16:creationId xmlns:a16="http://schemas.microsoft.com/office/drawing/2014/main" id="{EDDDE02B-EF0A-4245-80FB-ACE1CF6F5E85}"/>
              </a:ext>
            </a:extLst>
          </p:cNvPr>
          <p:cNvSpPr>
            <a:spLocks noGrp="1"/>
          </p:cNvSpPr>
          <p:nvPr>
            <p:ph type="ftr" sz="quarter" idx="15"/>
          </p:nvPr>
        </p:nvSpPr>
        <p:spPr/>
        <p:txBody>
          <a:bodyPr/>
          <a:lstStyle>
            <a:lvl1pPr>
              <a:defRPr/>
            </a:lvl1pPr>
          </a:lstStyle>
          <a:p>
            <a:pPr>
              <a:defRPr/>
            </a:pPr>
            <a:endParaRPr lang="lv-LV" altLang="lv-LV"/>
          </a:p>
        </p:txBody>
      </p:sp>
      <p:sp>
        <p:nvSpPr>
          <p:cNvPr id="9" name="Slide Number Placeholder 5">
            <a:extLst>
              <a:ext uri="{FF2B5EF4-FFF2-40B4-BE49-F238E27FC236}">
                <a16:creationId xmlns:a16="http://schemas.microsoft.com/office/drawing/2014/main" id="{56409867-B6B0-45E4-ACEA-3BE2AD23C384}"/>
              </a:ext>
            </a:extLst>
          </p:cNvPr>
          <p:cNvSpPr>
            <a:spLocks noGrp="1"/>
          </p:cNvSpPr>
          <p:nvPr>
            <p:ph type="sldNum" sz="quarter" idx="16"/>
          </p:nvPr>
        </p:nvSpPr>
        <p:spPr/>
        <p:txBody>
          <a:bodyPr/>
          <a:lstStyle>
            <a:lvl1pPr>
              <a:defRPr smtClean="0"/>
            </a:lvl1pPr>
          </a:lstStyle>
          <a:p>
            <a:pPr>
              <a:defRPr/>
            </a:pPr>
            <a:fld id="{8F594FA7-4A3F-4C18-AC64-EDA5F7097813}" type="slidenum">
              <a:rPr lang="lv-LV" altLang="lv-LV"/>
              <a:pPr>
                <a:defRPr/>
              </a:pPr>
              <a:t>‹#›</a:t>
            </a:fld>
            <a:endParaRPr lang="lv-LV" altLang="lv-LV"/>
          </a:p>
        </p:txBody>
      </p:sp>
    </p:spTree>
    <p:extLst>
      <p:ext uri="{BB962C8B-B14F-4D97-AF65-F5344CB8AC3E}">
        <p14:creationId xmlns:p14="http://schemas.microsoft.com/office/powerpoint/2010/main" val="355352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5" name="Date Placeholder 3">
            <a:extLst>
              <a:ext uri="{FF2B5EF4-FFF2-40B4-BE49-F238E27FC236}">
                <a16:creationId xmlns:a16="http://schemas.microsoft.com/office/drawing/2014/main" id="{644F2890-DBCC-44ED-9B29-A9099FD8E74A}"/>
              </a:ext>
            </a:extLst>
          </p:cNvPr>
          <p:cNvSpPr>
            <a:spLocks noGrp="1"/>
          </p:cNvSpPr>
          <p:nvPr>
            <p:ph type="dt" sz="half" idx="14"/>
          </p:nvPr>
        </p:nvSpPr>
        <p:spPr/>
        <p:txBody>
          <a:bodyPr/>
          <a:lstStyle>
            <a:lvl1pPr>
              <a:defRPr/>
            </a:lvl1pPr>
          </a:lstStyle>
          <a:p>
            <a:pPr>
              <a:defRPr/>
            </a:pPr>
            <a:endParaRPr lang="lv-LV" altLang="lv-LV"/>
          </a:p>
        </p:txBody>
      </p:sp>
      <p:sp>
        <p:nvSpPr>
          <p:cNvPr id="6" name="Footer Placeholder 4">
            <a:extLst>
              <a:ext uri="{FF2B5EF4-FFF2-40B4-BE49-F238E27FC236}">
                <a16:creationId xmlns:a16="http://schemas.microsoft.com/office/drawing/2014/main" id="{0F9D655B-0964-4CFD-99AE-3CD6F2FAB253}"/>
              </a:ext>
            </a:extLst>
          </p:cNvPr>
          <p:cNvSpPr>
            <a:spLocks noGrp="1"/>
          </p:cNvSpPr>
          <p:nvPr>
            <p:ph type="ftr" sz="quarter" idx="15"/>
          </p:nvPr>
        </p:nvSpPr>
        <p:spPr/>
        <p:txBody>
          <a:bodyPr/>
          <a:lstStyle>
            <a:lvl1pPr>
              <a:defRPr/>
            </a:lvl1pPr>
          </a:lstStyle>
          <a:p>
            <a:pPr>
              <a:defRPr/>
            </a:pPr>
            <a:endParaRPr lang="lv-LV" altLang="lv-LV"/>
          </a:p>
        </p:txBody>
      </p:sp>
      <p:sp>
        <p:nvSpPr>
          <p:cNvPr id="7" name="Slide Number Placeholder 5">
            <a:extLst>
              <a:ext uri="{FF2B5EF4-FFF2-40B4-BE49-F238E27FC236}">
                <a16:creationId xmlns:a16="http://schemas.microsoft.com/office/drawing/2014/main" id="{ADDA6B89-0306-4169-9F64-E51A0E465892}"/>
              </a:ext>
            </a:extLst>
          </p:cNvPr>
          <p:cNvSpPr>
            <a:spLocks noGrp="1"/>
          </p:cNvSpPr>
          <p:nvPr>
            <p:ph type="sldNum" sz="quarter" idx="16"/>
          </p:nvPr>
        </p:nvSpPr>
        <p:spPr/>
        <p:txBody>
          <a:bodyPr/>
          <a:lstStyle>
            <a:lvl1pPr>
              <a:defRPr/>
            </a:lvl1pPr>
          </a:lstStyle>
          <a:p>
            <a:pPr>
              <a:defRPr/>
            </a:pPr>
            <a:fld id="{A336F268-AE70-46AE-9B90-475C550E2ED3}" type="slidenum">
              <a:rPr lang="lv-LV" altLang="lv-LV"/>
              <a:pPr>
                <a:defRPr/>
              </a:pPr>
              <a:t>‹#›</a:t>
            </a:fld>
            <a:endParaRPr lang="lv-LV" altLang="lv-LV"/>
          </a:p>
        </p:txBody>
      </p:sp>
    </p:spTree>
    <p:extLst>
      <p:ext uri="{BB962C8B-B14F-4D97-AF65-F5344CB8AC3E}">
        <p14:creationId xmlns:p14="http://schemas.microsoft.com/office/powerpoint/2010/main" val="97547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a:extLst>
              <a:ext uri="{FF2B5EF4-FFF2-40B4-BE49-F238E27FC236}">
                <a16:creationId xmlns:a16="http://schemas.microsoft.com/office/drawing/2014/main" id="{B9892ADB-81B2-4C32-806F-F835491E7ED5}"/>
              </a:ext>
            </a:extLst>
          </p:cNvPr>
          <p:cNvSpPr>
            <a:spLocks noGrp="1"/>
          </p:cNvSpPr>
          <p:nvPr>
            <p:ph type="dt" sz="half" idx="10"/>
          </p:nvPr>
        </p:nvSpPr>
        <p:spPr/>
        <p:txBody>
          <a:bodyPr/>
          <a:lstStyle>
            <a:lvl1pPr>
              <a:defRPr/>
            </a:lvl1pPr>
          </a:lstStyle>
          <a:p>
            <a:pPr>
              <a:defRPr/>
            </a:pPr>
            <a:endParaRPr lang="lv-LV" altLang="lv-LV"/>
          </a:p>
        </p:txBody>
      </p:sp>
      <p:sp>
        <p:nvSpPr>
          <p:cNvPr id="5" name="Footer Placeholder 4">
            <a:extLst>
              <a:ext uri="{FF2B5EF4-FFF2-40B4-BE49-F238E27FC236}">
                <a16:creationId xmlns:a16="http://schemas.microsoft.com/office/drawing/2014/main" id="{DAAEBB26-47F2-410F-9AC0-92030AA32038}"/>
              </a:ext>
            </a:extLst>
          </p:cNvPr>
          <p:cNvSpPr>
            <a:spLocks noGrp="1"/>
          </p:cNvSpPr>
          <p:nvPr>
            <p:ph type="ftr" sz="quarter" idx="11"/>
          </p:nvPr>
        </p:nvSpPr>
        <p:spPr/>
        <p:txBody>
          <a:bodyPr/>
          <a:lstStyle>
            <a:lvl1pPr>
              <a:defRPr/>
            </a:lvl1pPr>
          </a:lstStyle>
          <a:p>
            <a:pPr>
              <a:defRPr/>
            </a:pPr>
            <a:endParaRPr lang="lv-LV" altLang="lv-LV"/>
          </a:p>
        </p:txBody>
      </p:sp>
      <p:sp>
        <p:nvSpPr>
          <p:cNvPr id="6" name="Slide Number Placeholder 5">
            <a:extLst>
              <a:ext uri="{FF2B5EF4-FFF2-40B4-BE49-F238E27FC236}">
                <a16:creationId xmlns:a16="http://schemas.microsoft.com/office/drawing/2014/main" id="{72D9C552-87F3-4739-9BCA-F24F55369FA8}"/>
              </a:ext>
            </a:extLst>
          </p:cNvPr>
          <p:cNvSpPr>
            <a:spLocks noGrp="1"/>
          </p:cNvSpPr>
          <p:nvPr>
            <p:ph type="sldNum" sz="quarter" idx="12"/>
          </p:nvPr>
        </p:nvSpPr>
        <p:spPr/>
        <p:txBody>
          <a:bodyPr/>
          <a:lstStyle>
            <a:lvl1pPr>
              <a:defRPr/>
            </a:lvl1pPr>
          </a:lstStyle>
          <a:p>
            <a:pPr>
              <a:defRPr/>
            </a:pPr>
            <a:fld id="{4B0318F6-300A-4687-8611-0CDF8EA33984}" type="slidenum">
              <a:rPr lang="lv-LV" altLang="lv-LV"/>
              <a:pPr>
                <a:defRPr/>
              </a:pPr>
              <a:t>‹#›</a:t>
            </a:fld>
            <a:endParaRPr lang="lv-LV" altLang="lv-LV"/>
          </a:p>
        </p:txBody>
      </p:sp>
    </p:spTree>
    <p:extLst>
      <p:ext uri="{BB962C8B-B14F-4D97-AF65-F5344CB8AC3E}">
        <p14:creationId xmlns:p14="http://schemas.microsoft.com/office/powerpoint/2010/main" val="46686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a:extLst>
              <a:ext uri="{FF2B5EF4-FFF2-40B4-BE49-F238E27FC236}">
                <a16:creationId xmlns:a16="http://schemas.microsoft.com/office/drawing/2014/main" id="{561461B7-F476-4544-80DF-C7FEAF1853C6}"/>
              </a:ext>
            </a:extLst>
          </p:cNvPr>
          <p:cNvSpPr>
            <a:spLocks noGrp="1"/>
          </p:cNvSpPr>
          <p:nvPr>
            <p:ph type="dt" sz="half" idx="10"/>
          </p:nvPr>
        </p:nvSpPr>
        <p:spPr/>
        <p:txBody>
          <a:bodyPr/>
          <a:lstStyle>
            <a:lvl1pPr>
              <a:defRPr/>
            </a:lvl1pPr>
          </a:lstStyle>
          <a:p>
            <a:pPr>
              <a:defRPr/>
            </a:pPr>
            <a:endParaRPr lang="lv-LV" altLang="lv-LV"/>
          </a:p>
        </p:txBody>
      </p:sp>
      <p:sp>
        <p:nvSpPr>
          <p:cNvPr id="5" name="Footer Placeholder 4">
            <a:extLst>
              <a:ext uri="{FF2B5EF4-FFF2-40B4-BE49-F238E27FC236}">
                <a16:creationId xmlns:a16="http://schemas.microsoft.com/office/drawing/2014/main" id="{A3F40719-C97C-4B08-BFBF-6AF3DCA68BF6}"/>
              </a:ext>
            </a:extLst>
          </p:cNvPr>
          <p:cNvSpPr>
            <a:spLocks noGrp="1"/>
          </p:cNvSpPr>
          <p:nvPr>
            <p:ph type="ftr" sz="quarter" idx="11"/>
          </p:nvPr>
        </p:nvSpPr>
        <p:spPr/>
        <p:txBody>
          <a:bodyPr/>
          <a:lstStyle>
            <a:lvl1pPr>
              <a:defRPr/>
            </a:lvl1pPr>
          </a:lstStyle>
          <a:p>
            <a:pPr>
              <a:defRPr/>
            </a:pPr>
            <a:endParaRPr lang="lv-LV" altLang="lv-LV"/>
          </a:p>
        </p:txBody>
      </p:sp>
      <p:sp>
        <p:nvSpPr>
          <p:cNvPr id="6" name="Slide Number Placeholder 5">
            <a:extLst>
              <a:ext uri="{FF2B5EF4-FFF2-40B4-BE49-F238E27FC236}">
                <a16:creationId xmlns:a16="http://schemas.microsoft.com/office/drawing/2014/main" id="{CD5C8510-A2F3-4084-A946-C9E03E80FF50}"/>
              </a:ext>
            </a:extLst>
          </p:cNvPr>
          <p:cNvSpPr>
            <a:spLocks noGrp="1"/>
          </p:cNvSpPr>
          <p:nvPr>
            <p:ph type="sldNum" sz="quarter" idx="12"/>
          </p:nvPr>
        </p:nvSpPr>
        <p:spPr/>
        <p:txBody>
          <a:bodyPr/>
          <a:lstStyle>
            <a:lvl1pPr>
              <a:defRPr/>
            </a:lvl1pPr>
          </a:lstStyle>
          <a:p>
            <a:pPr>
              <a:defRPr/>
            </a:pPr>
            <a:fld id="{35A80BF5-FD58-43CA-AA66-BF4C8C74C927}" type="slidenum">
              <a:rPr lang="lv-LV" altLang="lv-LV"/>
              <a:pPr>
                <a:defRPr/>
              </a:pPr>
              <a:t>‹#›</a:t>
            </a:fld>
            <a:endParaRPr lang="lv-LV" altLang="lv-LV"/>
          </a:p>
        </p:txBody>
      </p:sp>
    </p:spTree>
    <p:extLst>
      <p:ext uri="{BB962C8B-B14F-4D97-AF65-F5344CB8AC3E}">
        <p14:creationId xmlns:p14="http://schemas.microsoft.com/office/powerpoint/2010/main" val="428137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a:extLst>
              <a:ext uri="{FF2B5EF4-FFF2-40B4-BE49-F238E27FC236}">
                <a16:creationId xmlns:a16="http://schemas.microsoft.com/office/drawing/2014/main" id="{E9DA8FCE-F024-4463-8B61-93C589547E35}"/>
              </a:ext>
            </a:extLst>
          </p:cNvPr>
          <p:cNvSpPr>
            <a:spLocks noGrp="1"/>
          </p:cNvSpPr>
          <p:nvPr>
            <p:ph type="dt" sz="half" idx="10"/>
          </p:nvPr>
        </p:nvSpPr>
        <p:spPr/>
        <p:txBody>
          <a:bodyPr/>
          <a:lstStyle>
            <a:lvl1pPr>
              <a:defRPr/>
            </a:lvl1pPr>
          </a:lstStyle>
          <a:p>
            <a:pPr>
              <a:defRPr/>
            </a:pPr>
            <a:endParaRPr lang="lv-LV" altLang="lv-LV"/>
          </a:p>
        </p:txBody>
      </p:sp>
      <p:sp>
        <p:nvSpPr>
          <p:cNvPr id="5" name="Footer Placeholder 4">
            <a:extLst>
              <a:ext uri="{FF2B5EF4-FFF2-40B4-BE49-F238E27FC236}">
                <a16:creationId xmlns:a16="http://schemas.microsoft.com/office/drawing/2014/main" id="{2400F44A-293C-4DFF-A85B-7D5D72B26DF9}"/>
              </a:ext>
            </a:extLst>
          </p:cNvPr>
          <p:cNvSpPr>
            <a:spLocks noGrp="1"/>
          </p:cNvSpPr>
          <p:nvPr>
            <p:ph type="ftr" sz="quarter" idx="11"/>
          </p:nvPr>
        </p:nvSpPr>
        <p:spPr/>
        <p:txBody>
          <a:bodyPr/>
          <a:lstStyle>
            <a:lvl1pPr>
              <a:defRPr/>
            </a:lvl1pPr>
          </a:lstStyle>
          <a:p>
            <a:pPr>
              <a:defRPr/>
            </a:pPr>
            <a:endParaRPr lang="lv-LV" altLang="lv-LV"/>
          </a:p>
        </p:txBody>
      </p:sp>
      <p:sp>
        <p:nvSpPr>
          <p:cNvPr id="6" name="Slide Number Placeholder 5">
            <a:extLst>
              <a:ext uri="{FF2B5EF4-FFF2-40B4-BE49-F238E27FC236}">
                <a16:creationId xmlns:a16="http://schemas.microsoft.com/office/drawing/2014/main" id="{7D957785-F74E-4326-8CB3-CEFF9F34CF4E}"/>
              </a:ext>
            </a:extLst>
          </p:cNvPr>
          <p:cNvSpPr>
            <a:spLocks noGrp="1"/>
          </p:cNvSpPr>
          <p:nvPr>
            <p:ph type="sldNum" sz="quarter" idx="12"/>
          </p:nvPr>
        </p:nvSpPr>
        <p:spPr/>
        <p:txBody>
          <a:bodyPr/>
          <a:lstStyle>
            <a:lvl1pPr>
              <a:defRPr/>
            </a:lvl1pPr>
          </a:lstStyle>
          <a:p>
            <a:pPr>
              <a:defRPr/>
            </a:pPr>
            <a:fld id="{5994E2F7-47D6-4AC6-8942-7EE648D00C99}" type="slidenum">
              <a:rPr lang="lv-LV" altLang="lv-LV"/>
              <a:pPr>
                <a:defRPr/>
              </a:pPr>
              <a:t>‹#›</a:t>
            </a:fld>
            <a:endParaRPr lang="lv-LV" altLang="lv-LV"/>
          </a:p>
        </p:txBody>
      </p:sp>
    </p:spTree>
    <p:extLst>
      <p:ext uri="{BB962C8B-B14F-4D97-AF65-F5344CB8AC3E}">
        <p14:creationId xmlns:p14="http://schemas.microsoft.com/office/powerpoint/2010/main" val="156803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a:extLst>
              <a:ext uri="{FF2B5EF4-FFF2-40B4-BE49-F238E27FC236}">
                <a16:creationId xmlns:a16="http://schemas.microsoft.com/office/drawing/2014/main" id="{4F99F839-0AEE-4B16-92E1-3A483705296D}"/>
              </a:ext>
            </a:extLst>
          </p:cNvPr>
          <p:cNvSpPr>
            <a:spLocks noGrp="1"/>
          </p:cNvSpPr>
          <p:nvPr>
            <p:ph type="dt" sz="half" idx="10"/>
          </p:nvPr>
        </p:nvSpPr>
        <p:spPr/>
        <p:txBody>
          <a:bodyPr/>
          <a:lstStyle>
            <a:lvl1pPr>
              <a:defRPr/>
            </a:lvl1pPr>
          </a:lstStyle>
          <a:p>
            <a:pPr>
              <a:defRPr/>
            </a:pPr>
            <a:endParaRPr lang="lv-LV" altLang="lv-LV"/>
          </a:p>
        </p:txBody>
      </p:sp>
      <p:sp>
        <p:nvSpPr>
          <p:cNvPr id="5" name="Footer Placeholder 4">
            <a:extLst>
              <a:ext uri="{FF2B5EF4-FFF2-40B4-BE49-F238E27FC236}">
                <a16:creationId xmlns:a16="http://schemas.microsoft.com/office/drawing/2014/main" id="{99029DAB-7129-442E-AA09-24216D1419F8}"/>
              </a:ext>
            </a:extLst>
          </p:cNvPr>
          <p:cNvSpPr>
            <a:spLocks noGrp="1"/>
          </p:cNvSpPr>
          <p:nvPr>
            <p:ph type="ftr" sz="quarter" idx="11"/>
          </p:nvPr>
        </p:nvSpPr>
        <p:spPr/>
        <p:txBody>
          <a:bodyPr/>
          <a:lstStyle>
            <a:lvl1pPr>
              <a:defRPr/>
            </a:lvl1pPr>
          </a:lstStyle>
          <a:p>
            <a:pPr>
              <a:defRPr/>
            </a:pPr>
            <a:endParaRPr lang="lv-LV" altLang="lv-LV"/>
          </a:p>
        </p:txBody>
      </p:sp>
      <p:sp>
        <p:nvSpPr>
          <p:cNvPr id="6" name="Slide Number Placeholder 5">
            <a:extLst>
              <a:ext uri="{FF2B5EF4-FFF2-40B4-BE49-F238E27FC236}">
                <a16:creationId xmlns:a16="http://schemas.microsoft.com/office/drawing/2014/main" id="{73E47CF7-F8DD-48BD-9383-4F99378AFC08}"/>
              </a:ext>
            </a:extLst>
          </p:cNvPr>
          <p:cNvSpPr>
            <a:spLocks noGrp="1"/>
          </p:cNvSpPr>
          <p:nvPr>
            <p:ph type="sldNum" sz="quarter" idx="12"/>
          </p:nvPr>
        </p:nvSpPr>
        <p:spPr/>
        <p:txBody>
          <a:bodyPr/>
          <a:lstStyle>
            <a:lvl1pPr>
              <a:defRPr/>
            </a:lvl1pPr>
          </a:lstStyle>
          <a:p>
            <a:pPr>
              <a:defRPr/>
            </a:pPr>
            <a:fld id="{D067C2AA-5A9B-4220-BB54-F2F7E6A5FE15}" type="slidenum">
              <a:rPr lang="lv-LV" altLang="lv-LV"/>
              <a:pPr>
                <a:defRPr/>
              </a:pPr>
              <a:t>‹#›</a:t>
            </a:fld>
            <a:endParaRPr lang="lv-LV" altLang="lv-LV"/>
          </a:p>
        </p:txBody>
      </p:sp>
    </p:spTree>
    <p:extLst>
      <p:ext uri="{BB962C8B-B14F-4D97-AF65-F5344CB8AC3E}">
        <p14:creationId xmlns:p14="http://schemas.microsoft.com/office/powerpoint/2010/main" val="53326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3">
            <a:extLst>
              <a:ext uri="{FF2B5EF4-FFF2-40B4-BE49-F238E27FC236}">
                <a16:creationId xmlns:a16="http://schemas.microsoft.com/office/drawing/2014/main" id="{DC9A2D84-DD9F-4C13-942D-2A433D7B4048}"/>
              </a:ext>
            </a:extLst>
          </p:cNvPr>
          <p:cNvSpPr>
            <a:spLocks noGrp="1"/>
          </p:cNvSpPr>
          <p:nvPr>
            <p:ph type="dt" sz="half" idx="10"/>
          </p:nvPr>
        </p:nvSpPr>
        <p:spPr/>
        <p:txBody>
          <a:bodyPr/>
          <a:lstStyle>
            <a:lvl1pPr>
              <a:defRPr/>
            </a:lvl1pPr>
          </a:lstStyle>
          <a:p>
            <a:pPr>
              <a:defRPr/>
            </a:pPr>
            <a:endParaRPr lang="lv-LV" altLang="lv-LV"/>
          </a:p>
        </p:txBody>
      </p:sp>
      <p:sp>
        <p:nvSpPr>
          <p:cNvPr id="6" name="Footer Placeholder 4">
            <a:extLst>
              <a:ext uri="{FF2B5EF4-FFF2-40B4-BE49-F238E27FC236}">
                <a16:creationId xmlns:a16="http://schemas.microsoft.com/office/drawing/2014/main" id="{EF432B76-83B8-4E8B-B846-03DDF00933B1}"/>
              </a:ext>
            </a:extLst>
          </p:cNvPr>
          <p:cNvSpPr>
            <a:spLocks noGrp="1"/>
          </p:cNvSpPr>
          <p:nvPr>
            <p:ph type="ftr" sz="quarter" idx="11"/>
          </p:nvPr>
        </p:nvSpPr>
        <p:spPr/>
        <p:txBody>
          <a:bodyPr/>
          <a:lstStyle>
            <a:lvl1pPr>
              <a:defRPr/>
            </a:lvl1pPr>
          </a:lstStyle>
          <a:p>
            <a:pPr>
              <a:defRPr/>
            </a:pPr>
            <a:endParaRPr lang="lv-LV" altLang="lv-LV"/>
          </a:p>
        </p:txBody>
      </p:sp>
      <p:sp>
        <p:nvSpPr>
          <p:cNvPr id="7" name="Slide Number Placeholder 5">
            <a:extLst>
              <a:ext uri="{FF2B5EF4-FFF2-40B4-BE49-F238E27FC236}">
                <a16:creationId xmlns:a16="http://schemas.microsoft.com/office/drawing/2014/main" id="{F680C5B6-5EED-494D-A2FA-E43B58FE6C29}"/>
              </a:ext>
            </a:extLst>
          </p:cNvPr>
          <p:cNvSpPr>
            <a:spLocks noGrp="1"/>
          </p:cNvSpPr>
          <p:nvPr>
            <p:ph type="sldNum" sz="quarter" idx="12"/>
          </p:nvPr>
        </p:nvSpPr>
        <p:spPr/>
        <p:txBody>
          <a:bodyPr/>
          <a:lstStyle>
            <a:lvl1pPr>
              <a:defRPr/>
            </a:lvl1pPr>
          </a:lstStyle>
          <a:p>
            <a:pPr>
              <a:defRPr/>
            </a:pPr>
            <a:fld id="{38614BFF-C6D4-4A8A-9F29-D97E2AE4FDA9}" type="slidenum">
              <a:rPr lang="lv-LV" altLang="lv-LV"/>
              <a:pPr>
                <a:defRPr/>
              </a:pPr>
              <a:t>‹#›</a:t>
            </a:fld>
            <a:endParaRPr lang="lv-LV" altLang="lv-LV"/>
          </a:p>
        </p:txBody>
      </p:sp>
    </p:spTree>
    <p:extLst>
      <p:ext uri="{BB962C8B-B14F-4D97-AF65-F5344CB8AC3E}">
        <p14:creationId xmlns:p14="http://schemas.microsoft.com/office/powerpoint/2010/main" val="232814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3">
            <a:extLst>
              <a:ext uri="{FF2B5EF4-FFF2-40B4-BE49-F238E27FC236}">
                <a16:creationId xmlns:a16="http://schemas.microsoft.com/office/drawing/2014/main" id="{D0364424-7E93-435C-9CFF-95E6C8E90A4B}"/>
              </a:ext>
            </a:extLst>
          </p:cNvPr>
          <p:cNvSpPr>
            <a:spLocks noGrp="1"/>
          </p:cNvSpPr>
          <p:nvPr>
            <p:ph type="dt" sz="half" idx="10"/>
          </p:nvPr>
        </p:nvSpPr>
        <p:spPr/>
        <p:txBody>
          <a:bodyPr/>
          <a:lstStyle>
            <a:lvl1pPr>
              <a:defRPr/>
            </a:lvl1pPr>
          </a:lstStyle>
          <a:p>
            <a:pPr>
              <a:defRPr/>
            </a:pPr>
            <a:endParaRPr lang="lv-LV" altLang="lv-LV"/>
          </a:p>
        </p:txBody>
      </p:sp>
      <p:sp>
        <p:nvSpPr>
          <p:cNvPr id="8" name="Footer Placeholder 4">
            <a:extLst>
              <a:ext uri="{FF2B5EF4-FFF2-40B4-BE49-F238E27FC236}">
                <a16:creationId xmlns:a16="http://schemas.microsoft.com/office/drawing/2014/main" id="{85ECEB07-B235-4D04-A48E-1CD6DB8EC924}"/>
              </a:ext>
            </a:extLst>
          </p:cNvPr>
          <p:cNvSpPr>
            <a:spLocks noGrp="1"/>
          </p:cNvSpPr>
          <p:nvPr>
            <p:ph type="ftr" sz="quarter" idx="11"/>
          </p:nvPr>
        </p:nvSpPr>
        <p:spPr/>
        <p:txBody>
          <a:bodyPr/>
          <a:lstStyle>
            <a:lvl1pPr>
              <a:defRPr/>
            </a:lvl1pPr>
          </a:lstStyle>
          <a:p>
            <a:pPr>
              <a:defRPr/>
            </a:pPr>
            <a:endParaRPr lang="lv-LV" altLang="lv-LV"/>
          </a:p>
        </p:txBody>
      </p:sp>
      <p:sp>
        <p:nvSpPr>
          <p:cNvPr id="9" name="Slide Number Placeholder 5">
            <a:extLst>
              <a:ext uri="{FF2B5EF4-FFF2-40B4-BE49-F238E27FC236}">
                <a16:creationId xmlns:a16="http://schemas.microsoft.com/office/drawing/2014/main" id="{ED95F8E4-5128-4A52-ACE0-9826B6E1A67D}"/>
              </a:ext>
            </a:extLst>
          </p:cNvPr>
          <p:cNvSpPr>
            <a:spLocks noGrp="1"/>
          </p:cNvSpPr>
          <p:nvPr>
            <p:ph type="sldNum" sz="quarter" idx="12"/>
          </p:nvPr>
        </p:nvSpPr>
        <p:spPr/>
        <p:txBody>
          <a:bodyPr/>
          <a:lstStyle>
            <a:lvl1pPr>
              <a:defRPr/>
            </a:lvl1pPr>
          </a:lstStyle>
          <a:p>
            <a:pPr>
              <a:defRPr/>
            </a:pPr>
            <a:fld id="{46DE6E10-AE0C-422D-802C-3C0E9B6A0CA7}" type="slidenum">
              <a:rPr lang="lv-LV" altLang="lv-LV"/>
              <a:pPr>
                <a:defRPr/>
              </a:pPr>
              <a:t>‹#›</a:t>
            </a:fld>
            <a:endParaRPr lang="lv-LV" altLang="lv-LV"/>
          </a:p>
        </p:txBody>
      </p:sp>
    </p:spTree>
    <p:extLst>
      <p:ext uri="{BB962C8B-B14F-4D97-AF65-F5344CB8AC3E}">
        <p14:creationId xmlns:p14="http://schemas.microsoft.com/office/powerpoint/2010/main" val="395088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a:t>Rediģēt šablona virsraksta stilu</a:t>
            </a:r>
            <a:endParaRPr lang="en-US" dirty="0"/>
          </a:p>
        </p:txBody>
      </p:sp>
      <p:sp>
        <p:nvSpPr>
          <p:cNvPr id="3" name="Date Placeholder 3">
            <a:extLst>
              <a:ext uri="{FF2B5EF4-FFF2-40B4-BE49-F238E27FC236}">
                <a16:creationId xmlns:a16="http://schemas.microsoft.com/office/drawing/2014/main" id="{21A6E2E9-5DD9-45EF-A758-E15A241C866E}"/>
              </a:ext>
            </a:extLst>
          </p:cNvPr>
          <p:cNvSpPr>
            <a:spLocks noGrp="1"/>
          </p:cNvSpPr>
          <p:nvPr>
            <p:ph type="dt" sz="half" idx="10"/>
          </p:nvPr>
        </p:nvSpPr>
        <p:spPr/>
        <p:txBody>
          <a:bodyPr/>
          <a:lstStyle>
            <a:lvl1pPr>
              <a:defRPr/>
            </a:lvl1pPr>
          </a:lstStyle>
          <a:p>
            <a:pPr>
              <a:defRPr/>
            </a:pPr>
            <a:endParaRPr lang="lv-LV" altLang="lv-LV"/>
          </a:p>
        </p:txBody>
      </p:sp>
      <p:sp>
        <p:nvSpPr>
          <p:cNvPr id="4" name="Footer Placeholder 4">
            <a:extLst>
              <a:ext uri="{FF2B5EF4-FFF2-40B4-BE49-F238E27FC236}">
                <a16:creationId xmlns:a16="http://schemas.microsoft.com/office/drawing/2014/main" id="{037248C8-294B-4E13-9459-3DC0AF6610A2}"/>
              </a:ext>
            </a:extLst>
          </p:cNvPr>
          <p:cNvSpPr>
            <a:spLocks noGrp="1"/>
          </p:cNvSpPr>
          <p:nvPr>
            <p:ph type="ftr" sz="quarter" idx="11"/>
          </p:nvPr>
        </p:nvSpPr>
        <p:spPr/>
        <p:txBody>
          <a:bodyPr/>
          <a:lstStyle>
            <a:lvl1pPr>
              <a:defRPr/>
            </a:lvl1pPr>
          </a:lstStyle>
          <a:p>
            <a:pPr>
              <a:defRPr/>
            </a:pPr>
            <a:endParaRPr lang="lv-LV" altLang="lv-LV"/>
          </a:p>
        </p:txBody>
      </p:sp>
      <p:sp>
        <p:nvSpPr>
          <p:cNvPr id="5" name="Slide Number Placeholder 5">
            <a:extLst>
              <a:ext uri="{FF2B5EF4-FFF2-40B4-BE49-F238E27FC236}">
                <a16:creationId xmlns:a16="http://schemas.microsoft.com/office/drawing/2014/main" id="{964B798B-F108-4F86-83E0-6B2C6F997FAE}"/>
              </a:ext>
            </a:extLst>
          </p:cNvPr>
          <p:cNvSpPr>
            <a:spLocks noGrp="1"/>
          </p:cNvSpPr>
          <p:nvPr>
            <p:ph type="sldNum" sz="quarter" idx="12"/>
          </p:nvPr>
        </p:nvSpPr>
        <p:spPr/>
        <p:txBody>
          <a:bodyPr/>
          <a:lstStyle>
            <a:lvl1pPr>
              <a:defRPr/>
            </a:lvl1pPr>
          </a:lstStyle>
          <a:p>
            <a:pPr>
              <a:defRPr/>
            </a:pPr>
            <a:fld id="{6EEDBF93-38CE-47ED-AFF7-FAFE90CE443E}" type="slidenum">
              <a:rPr lang="lv-LV" altLang="lv-LV"/>
              <a:pPr>
                <a:defRPr/>
              </a:pPr>
              <a:t>‹#›</a:t>
            </a:fld>
            <a:endParaRPr lang="lv-LV" altLang="lv-LV"/>
          </a:p>
        </p:txBody>
      </p:sp>
    </p:spTree>
    <p:extLst>
      <p:ext uri="{BB962C8B-B14F-4D97-AF65-F5344CB8AC3E}">
        <p14:creationId xmlns:p14="http://schemas.microsoft.com/office/powerpoint/2010/main" val="294427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4D00C0-8C87-4210-A359-6A84CF7A298A}"/>
              </a:ext>
            </a:extLst>
          </p:cNvPr>
          <p:cNvSpPr>
            <a:spLocks noGrp="1"/>
          </p:cNvSpPr>
          <p:nvPr>
            <p:ph type="dt" sz="half" idx="10"/>
          </p:nvPr>
        </p:nvSpPr>
        <p:spPr/>
        <p:txBody>
          <a:bodyPr/>
          <a:lstStyle>
            <a:lvl1pPr>
              <a:defRPr/>
            </a:lvl1pPr>
          </a:lstStyle>
          <a:p>
            <a:pPr>
              <a:defRPr/>
            </a:pPr>
            <a:endParaRPr lang="lv-LV" altLang="lv-LV"/>
          </a:p>
        </p:txBody>
      </p:sp>
      <p:sp>
        <p:nvSpPr>
          <p:cNvPr id="3" name="Footer Placeholder 4">
            <a:extLst>
              <a:ext uri="{FF2B5EF4-FFF2-40B4-BE49-F238E27FC236}">
                <a16:creationId xmlns:a16="http://schemas.microsoft.com/office/drawing/2014/main" id="{7875D16A-9A60-4406-9248-D26316A62C49}"/>
              </a:ext>
            </a:extLst>
          </p:cNvPr>
          <p:cNvSpPr>
            <a:spLocks noGrp="1"/>
          </p:cNvSpPr>
          <p:nvPr>
            <p:ph type="ftr" sz="quarter" idx="11"/>
          </p:nvPr>
        </p:nvSpPr>
        <p:spPr/>
        <p:txBody>
          <a:bodyPr/>
          <a:lstStyle>
            <a:lvl1pPr>
              <a:defRPr/>
            </a:lvl1pPr>
          </a:lstStyle>
          <a:p>
            <a:pPr>
              <a:defRPr/>
            </a:pPr>
            <a:endParaRPr lang="lv-LV" altLang="lv-LV"/>
          </a:p>
        </p:txBody>
      </p:sp>
      <p:sp>
        <p:nvSpPr>
          <p:cNvPr id="4" name="Slide Number Placeholder 5">
            <a:extLst>
              <a:ext uri="{FF2B5EF4-FFF2-40B4-BE49-F238E27FC236}">
                <a16:creationId xmlns:a16="http://schemas.microsoft.com/office/drawing/2014/main" id="{EE3D4444-B269-43BA-97F0-084083B7FF20}"/>
              </a:ext>
            </a:extLst>
          </p:cNvPr>
          <p:cNvSpPr>
            <a:spLocks noGrp="1"/>
          </p:cNvSpPr>
          <p:nvPr>
            <p:ph type="sldNum" sz="quarter" idx="12"/>
          </p:nvPr>
        </p:nvSpPr>
        <p:spPr/>
        <p:txBody>
          <a:bodyPr/>
          <a:lstStyle>
            <a:lvl1pPr>
              <a:defRPr/>
            </a:lvl1pPr>
          </a:lstStyle>
          <a:p>
            <a:pPr>
              <a:defRPr/>
            </a:pPr>
            <a:fld id="{4B188E51-C7F9-4C0B-9050-7BA38D656E9C}" type="slidenum">
              <a:rPr lang="lv-LV" altLang="lv-LV"/>
              <a:pPr>
                <a:defRPr/>
              </a:pPr>
              <a:t>‹#›</a:t>
            </a:fld>
            <a:endParaRPr lang="lv-LV" altLang="lv-LV"/>
          </a:p>
        </p:txBody>
      </p:sp>
    </p:spTree>
    <p:extLst>
      <p:ext uri="{BB962C8B-B14F-4D97-AF65-F5344CB8AC3E}">
        <p14:creationId xmlns:p14="http://schemas.microsoft.com/office/powerpoint/2010/main" val="216620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a:t>Noklikšķiniet, lai rediģētu šablona teksta stilus</a:t>
            </a:r>
          </a:p>
        </p:txBody>
      </p:sp>
      <p:sp>
        <p:nvSpPr>
          <p:cNvPr id="5" name="Date Placeholder 3">
            <a:extLst>
              <a:ext uri="{FF2B5EF4-FFF2-40B4-BE49-F238E27FC236}">
                <a16:creationId xmlns:a16="http://schemas.microsoft.com/office/drawing/2014/main" id="{C4C3B19C-4A22-4088-944F-D240F86B23E2}"/>
              </a:ext>
            </a:extLst>
          </p:cNvPr>
          <p:cNvSpPr>
            <a:spLocks noGrp="1"/>
          </p:cNvSpPr>
          <p:nvPr>
            <p:ph type="dt" sz="half" idx="10"/>
          </p:nvPr>
        </p:nvSpPr>
        <p:spPr/>
        <p:txBody>
          <a:bodyPr/>
          <a:lstStyle>
            <a:lvl1pPr>
              <a:defRPr/>
            </a:lvl1pPr>
          </a:lstStyle>
          <a:p>
            <a:pPr>
              <a:defRPr/>
            </a:pPr>
            <a:endParaRPr lang="lv-LV" altLang="lv-LV"/>
          </a:p>
        </p:txBody>
      </p:sp>
      <p:sp>
        <p:nvSpPr>
          <p:cNvPr id="6" name="Footer Placeholder 4">
            <a:extLst>
              <a:ext uri="{FF2B5EF4-FFF2-40B4-BE49-F238E27FC236}">
                <a16:creationId xmlns:a16="http://schemas.microsoft.com/office/drawing/2014/main" id="{05EE64B7-CF99-4171-AA43-CC144F1A2858}"/>
              </a:ext>
            </a:extLst>
          </p:cNvPr>
          <p:cNvSpPr>
            <a:spLocks noGrp="1"/>
          </p:cNvSpPr>
          <p:nvPr>
            <p:ph type="ftr" sz="quarter" idx="11"/>
          </p:nvPr>
        </p:nvSpPr>
        <p:spPr/>
        <p:txBody>
          <a:bodyPr/>
          <a:lstStyle>
            <a:lvl1pPr>
              <a:defRPr/>
            </a:lvl1pPr>
          </a:lstStyle>
          <a:p>
            <a:pPr>
              <a:defRPr/>
            </a:pPr>
            <a:endParaRPr lang="lv-LV" altLang="lv-LV"/>
          </a:p>
        </p:txBody>
      </p:sp>
      <p:sp>
        <p:nvSpPr>
          <p:cNvPr id="7" name="Slide Number Placeholder 5">
            <a:extLst>
              <a:ext uri="{FF2B5EF4-FFF2-40B4-BE49-F238E27FC236}">
                <a16:creationId xmlns:a16="http://schemas.microsoft.com/office/drawing/2014/main" id="{941BBFBA-AB38-45EB-9773-251EB294A6CB}"/>
              </a:ext>
            </a:extLst>
          </p:cNvPr>
          <p:cNvSpPr>
            <a:spLocks noGrp="1"/>
          </p:cNvSpPr>
          <p:nvPr>
            <p:ph type="sldNum" sz="quarter" idx="12"/>
          </p:nvPr>
        </p:nvSpPr>
        <p:spPr/>
        <p:txBody>
          <a:bodyPr/>
          <a:lstStyle>
            <a:lvl1pPr>
              <a:defRPr/>
            </a:lvl1pPr>
          </a:lstStyle>
          <a:p>
            <a:pPr>
              <a:defRPr/>
            </a:pPr>
            <a:fld id="{013E625E-5AB4-4E91-8E91-AE18CE3E87EA}" type="slidenum">
              <a:rPr lang="lv-LV" altLang="lv-LV"/>
              <a:pPr>
                <a:defRPr/>
              </a:pPr>
              <a:t>‹#›</a:t>
            </a:fld>
            <a:endParaRPr lang="lv-LV" altLang="lv-LV"/>
          </a:p>
        </p:txBody>
      </p:sp>
    </p:spTree>
    <p:extLst>
      <p:ext uri="{BB962C8B-B14F-4D97-AF65-F5344CB8AC3E}">
        <p14:creationId xmlns:p14="http://schemas.microsoft.com/office/powerpoint/2010/main" val="140731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v-LV" noProof="0"/>
              <a:t>Noklikšķiniet uz ikonas, lai pievienotu attēlu</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3">
            <a:extLst>
              <a:ext uri="{FF2B5EF4-FFF2-40B4-BE49-F238E27FC236}">
                <a16:creationId xmlns:a16="http://schemas.microsoft.com/office/drawing/2014/main" id="{1E47C8BC-BC64-41FF-8DB1-6E021A0367A0}"/>
              </a:ext>
            </a:extLst>
          </p:cNvPr>
          <p:cNvSpPr>
            <a:spLocks noGrp="1"/>
          </p:cNvSpPr>
          <p:nvPr>
            <p:ph type="dt" sz="half" idx="10"/>
          </p:nvPr>
        </p:nvSpPr>
        <p:spPr/>
        <p:txBody>
          <a:bodyPr/>
          <a:lstStyle>
            <a:lvl1pPr>
              <a:defRPr/>
            </a:lvl1pPr>
          </a:lstStyle>
          <a:p>
            <a:pPr>
              <a:defRPr/>
            </a:pPr>
            <a:endParaRPr lang="lv-LV" altLang="lv-LV"/>
          </a:p>
        </p:txBody>
      </p:sp>
      <p:sp>
        <p:nvSpPr>
          <p:cNvPr id="6" name="Footer Placeholder 4">
            <a:extLst>
              <a:ext uri="{FF2B5EF4-FFF2-40B4-BE49-F238E27FC236}">
                <a16:creationId xmlns:a16="http://schemas.microsoft.com/office/drawing/2014/main" id="{36A687CE-80E3-4C69-9992-C5CA505FFCE6}"/>
              </a:ext>
            </a:extLst>
          </p:cNvPr>
          <p:cNvSpPr>
            <a:spLocks noGrp="1"/>
          </p:cNvSpPr>
          <p:nvPr>
            <p:ph type="ftr" sz="quarter" idx="11"/>
          </p:nvPr>
        </p:nvSpPr>
        <p:spPr/>
        <p:txBody>
          <a:bodyPr/>
          <a:lstStyle>
            <a:lvl1pPr>
              <a:defRPr/>
            </a:lvl1pPr>
          </a:lstStyle>
          <a:p>
            <a:pPr>
              <a:defRPr/>
            </a:pPr>
            <a:endParaRPr lang="lv-LV" altLang="lv-LV"/>
          </a:p>
        </p:txBody>
      </p:sp>
      <p:sp>
        <p:nvSpPr>
          <p:cNvPr id="7" name="Slide Number Placeholder 5">
            <a:extLst>
              <a:ext uri="{FF2B5EF4-FFF2-40B4-BE49-F238E27FC236}">
                <a16:creationId xmlns:a16="http://schemas.microsoft.com/office/drawing/2014/main" id="{25B414A2-2F9C-4469-80C0-441F137BC3BD}"/>
              </a:ext>
            </a:extLst>
          </p:cNvPr>
          <p:cNvSpPr>
            <a:spLocks noGrp="1"/>
          </p:cNvSpPr>
          <p:nvPr>
            <p:ph type="sldNum" sz="quarter" idx="12"/>
          </p:nvPr>
        </p:nvSpPr>
        <p:spPr/>
        <p:txBody>
          <a:bodyPr/>
          <a:lstStyle>
            <a:lvl1pPr>
              <a:defRPr/>
            </a:lvl1pPr>
          </a:lstStyle>
          <a:p>
            <a:pPr>
              <a:defRPr/>
            </a:pPr>
            <a:fld id="{7391B2AF-FAE8-434B-A2A5-2239174A096A}" type="slidenum">
              <a:rPr lang="lv-LV" altLang="lv-LV"/>
              <a:pPr>
                <a:defRPr/>
              </a:pPr>
              <a:t>‹#›</a:t>
            </a:fld>
            <a:endParaRPr lang="lv-LV" altLang="lv-LV"/>
          </a:p>
        </p:txBody>
      </p:sp>
    </p:spTree>
    <p:extLst>
      <p:ext uri="{BB962C8B-B14F-4D97-AF65-F5344CB8AC3E}">
        <p14:creationId xmlns:p14="http://schemas.microsoft.com/office/powerpoint/2010/main" val="22372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41273EE9-D6E1-4C2D-B760-619454FB4F15}"/>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2371BBE3-BBFB-41E1-8C3E-F5CD67B21D2E}"/>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5853AD1-4CEE-4733-A3D0-E41321E9B9E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0E8F491B-92EF-455A-82F3-BF5AE2A11CF8}"/>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C8DE598-D9E8-48BD-9363-8E0A6A08DAA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EF4A317-6B13-4F2E-A177-A5BB515D7CB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435B3968-C739-4FAB-B6B7-23096110784A}"/>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2177AB6-7E53-4C43-A6E2-3B7CFEFF5458}"/>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6BFD65D4-FBD1-47EF-BD3A-318A269AEB0F}"/>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7043463-8180-4D28-90D4-603AD12DCFEA}"/>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55075DAA-568C-4439-9A19-A5C6013DFD90}"/>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ED81E18-925D-4DCF-89C6-8323D0671916}"/>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Rediģēt šablona virsraksta stilu</a:t>
            </a:r>
            <a:endParaRPr lang="en-US" altLang="lv-LV"/>
          </a:p>
        </p:txBody>
      </p:sp>
      <p:sp>
        <p:nvSpPr>
          <p:cNvPr id="1028" name="Text Placeholder 2">
            <a:extLst>
              <a:ext uri="{FF2B5EF4-FFF2-40B4-BE49-F238E27FC236}">
                <a16:creationId xmlns:a16="http://schemas.microsoft.com/office/drawing/2014/main" id="{6344B78B-0E71-4701-B5FE-4B4B601B6F52}"/>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Noklikšķiniet, lai rediģētu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4" name="Date Placeholder 3">
            <a:extLst>
              <a:ext uri="{FF2B5EF4-FFF2-40B4-BE49-F238E27FC236}">
                <a16:creationId xmlns:a16="http://schemas.microsoft.com/office/drawing/2014/main" id="{48EC2ED9-EF4B-4D97-B0D9-D4E7FE779045}"/>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lv-LV" altLang="lv-LV"/>
          </a:p>
        </p:txBody>
      </p:sp>
      <p:sp>
        <p:nvSpPr>
          <p:cNvPr id="5" name="Footer Placeholder 4">
            <a:extLst>
              <a:ext uri="{FF2B5EF4-FFF2-40B4-BE49-F238E27FC236}">
                <a16:creationId xmlns:a16="http://schemas.microsoft.com/office/drawing/2014/main" id="{A40CDD9E-CF6C-4376-ADBB-A96E1B86CE9D}"/>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lv-LV" altLang="lv-LV"/>
          </a:p>
        </p:txBody>
      </p:sp>
      <p:sp>
        <p:nvSpPr>
          <p:cNvPr id="6" name="Slide Number Placeholder 5">
            <a:extLst>
              <a:ext uri="{FF2B5EF4-FFF2-40B4-BE49-F238E27FC236}">
                <a16:creationId xmlns:a16="http://schemas.microsoft.com/office/drawing/2014/main" id="{7684049F-3FB4-42C8-B28E-37C62BF8F8B1}"/>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accent1"/>
                </a:solidFill>
              </a:defRPr>
            </a:lvl1pPr>
          </a:lstStyle>
          <a:p>
            <a:pPr>
              <a:defRPr/>
            </a:pPr>
            <a:fld id="{6681C394-5505-410E-B39B-9B123CD3C8DF}"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sldLayoutIdLst>
    <p:sldLayoutId id="2147484658"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9" r:id="rId11"/>
    <p:sldLayoutId id="2147484654" r:id="rId12"/>
    <p:sldLayoutId id="2147484660" r:id="rId13"/>
    <p:sldLayoutId id="2147484655" r:id="rId14"/>
    <p:sldLayoutId id="2147484656" r:id="rId15"/>
    <p:sldLayoutId id="2147484657" r:id="rId16"/>
  </p:sldLayoutIdLst>
  <p:hf sldNum="0"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DlEcup8CJHg&amp;t=60s" TargetMode="External"/><Relationship Id="rId4" Type="http://schemas.openxmlformats.org/officeDocument/2006/relationships/hyperlink" Target="http://www.koknesespamatskolaac.l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BB06A2A-9CDC-4886-A4FF-4B68911C942B}"/>
              </a:ext>
            </a:extLst>
          </p:cNvPr>
          <p:cNvSpPr>
            <a:spLocks noGrp="1"/>
          </p:cNvSpPr>
          <p:nvPr>
            <p:ph type="ctrTitle"/>
          </p:nvPr>
        </p:nvSpPr>
        <p:spPr>
          <a:xfrm>
            <a:off x="638175" y="588963"/>
            <a:ext cx="9156700" cy="1706562"/>
          </a:xfrm>
        </p:spPr>
        <p:txBody>
          <a:bodyPr rtlCol="0"/>
          <a:lstStyle/>
          <a:p>
            <a:pPr algn="ctr" eaLnBrk="1" fontAlgn="auto" hangingPunct="1">
              <a:spcAft>
                <a:spcPts val="0"/>
              </a:spcAft>
              <a:defRPr/>
            </a:pPr>
            <a:r>
              <a:rPr lang="lv-LV" altLang="lv-LV" sz="3600" b="1" i="1" dirty="0">
                <a:solidFill>
                  <a:schemeClr val="accent2">
                    <a:lumMod val="50000"/>
                  </a:schemeClr>
                </a:solidFill>
              </a:rPr>
              <a:t>Kokneses pamatskola – attīstības centrs </a:t>
            </a:r>
            <a:br>
              <a:rPr lang="lv-LV" altLang="lv-LV" sz="3600" b="1" i="1" dirty="0">
                <a:solidFill>
                  <a:schemeClr val="accent2">
                    <a:lumMod val="50000"/>
                  </a:schemeClr>
                </a:solidFill>
              </a:rPr>
            </a:br>
            <a:r>
              <a:rPr lang="lv-LV" altLang="lv-LV" sz="3600" b="1" i="1" dirty="0">
                <a:solidFill>
                  <a:schemeClr val="accent2">
                    <a:lumMod val="50000"/>
                  </a:schemeClr>
                </a:solidFill>
              </a:rPr>
              <a:t> Izglītības iestāde, kas māca un mācās</a:t>
            </a:r>
            <a:endParaRPr lang="lv-LV" altLang="lv-LV" sz="3600" i="1" dirty="0">
              <a:solidFill>
                <a:schemeClr val="accent2">
                  <a:lumMod val="50000"/>
                </a:schemeClr>
              </a:solidFill>
            </a:endParaRPr>
          </a:p>
        </p:txBody>
      </p:sp>
      <p:pic>
        <p:nvPicPr>
          <p:cNvPr id="7171" name="Attēls 4">
            <a:extLst>
              <a:ext uri="{FF2B5EF4-FFF2-40B4-BE49-F238E27FC236}">
                <a16:creationId xmlns:a16="http://schemas.microsoft.com/office/drawing/2014/main" id="{7AC6772D-8F04-4F6A-AB6B-38040D009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3121025"/>
            <a:ext cx="51244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a 2">
            <a:extLst>
              <a:ext uri="{FF2B5EF4-FFF2-40B4-BE49-F238E27FC236}">
                <a16:creationId xmlns:a16="http://schemas.microsoft.com/office/drawing/2014/main" id="{0A0D0049-A77D-4D63-98BA-2C8C0494C59E}"/>
              </a:ext>
            </a:extLst>
          </p:cNvPr>
          <p:cNvGraphicFramePr>
            <a:graphicFrameLocks noGrp="1"/>
          </p:cNvGraphicFramePr>
          <p:nvPr/>
        </p:nvGraphicFramePr>
        <p:xfrm>
          <a:off x="1501775" y="107950"/>
          <a:ext cx="6215063" cy="6642100"/>
        </p:xfrm>
        <a:graphic>
          <a:graphicData uri="http://schemas.openxmlformats.org/drawingml/2006/table">
            <a:tbl>
              <a:tblPr firstRow="1" firstCol="1" bandRow="1">
                <a:tableStyleId>{5C22544A-7EE6-4342-B048-85BDC9FD1C3A}</a:tableStyleId>
              </a:tblPr>
              <a:tblGrid>
                <a:gridCol w="6215063">
                  <a:extLst>
                    <a:ext uri="{9D8B030D-6E8A-4147-A177-3AD203B41FA5}">
                      <a16:colId xmlns:a16="http://schemas.microsoft.com/office/drawing/2014/main" val="20000"/>
                    </a:ext>
                  </a:extLst>
                </a:gridCol>
              </a:tblGrid>
              <a:tr h="6642100">
                <a:tc>
                  <a:txBody>
                    <a:bodyPr/>
                    <a:lstStyle/>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1. vieta Satversmes tiesas zīmējumu konkursā "Valsts valoda - Latvijas kopējā vērtība".</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I pakāpe Kokneses pamatskolas-attīstības centra folkloras kopai “</a:t>
                      </a:r>
                      <a:r>
                        <a:rPr lang="lv-LV" sz="1600" b="0" kern="100" dirty="0" err="1">
                          <a:solidFill>
                            <a:schemeClr val="tx1"/>
                          </a:solidFill>
                          <a:effectLst/>
                          <a:latin typeface="Times New Roman" panose="02020603050405020304" pitchFamily="18" charset="0"/>
                          <a:cs typeface="Times New Roman" panose="02020603050405020304" pitchFamily="18" charset="0"/>
                        </a:rPr>
                        <a:t>Pērsīte</a:t>
                      </a:r>
                      <a:r>
                        <a:rPr lang="lv-LV" sz="1600" b="0" kern="100" dirty="0">
                          <a:solidFill>
                            <a:schemeClr val="tx1"/>
                          </a:solidFill>
                          <a:effectLst/>
                          <a:latin typeface="Times New Roman" panose="02020603050405020304" pitchFamily="18" charset="0"/>
                          <a:cs typeface="Times New Roman" panose="02020603050405020304" pitchFamily="18" charset="0"/>
                        </a:rPr>
                        <a:t>” </a:t>
                      </a:r>
                      <a:r>
                        <a:rPr lang="lv-LV" sz="1600" b="0" kern="100" dirty="0" err="1">
                          <a:solidFill>
                            <a:schemeClr val="tx1"/>
                          </a:solidFill>
                          <a:effectLst/>
                          <a:latin typeface="Times New Roman" panose="02020603050405020304" pitchFamily="18" charset="0"/>
                          <a:cs typeface="Times New Roman" panose="02020603050405020304" pitchFamily="18" charset="0"/>
                        </a:rPr>
                        <a:t>Piedaugavas</a:t>
                      </a:r>
                      <a:r>
                        <a:rPr lang="lv-LV" sz="1600" b="0" kern="100" dirty="0">
                          <a:solidFill>
                            <a:schemeClr val="tx1"/>
                          </a:solidFill>
                          <a:effectLst/>
                          <a:latin typeface="Times New Roman" panose="02020603050405020304" pitchFamily="18" charset="0"/>
                          <a:cs typeface="Times New Roman" panose="02020603050405020304" pitchFamily="18" charset="0"/>
                        </a:rPr>
                        <a:t> un Vidzemes piejūras bērnu un jauniešu folkloras kopu reģionālajā sarīkojumā, gatavojoties XIII Latvijas Skolu jaunatnes dziesmu un deju svētkiem.</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1.vieta datorikas olimpiādē.</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3.vieta datorikas olimpiādē.</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 1.vieta LSO vieglatlētikas sacensības, 60m skrējienā.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1.vieta LSO vieglatlētikas sacensībās augstlēkšanā.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1.vieta LSO vieglatlētikas sacensībās bumbiņas mešanā.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Divas 1.vietas LSO vieglatlētikas sacensībās </a:t>
                      </a:r>
                      <a:r>
                        <a:rPr lang="lv-LV" sz="1600" b="0" kern="100" dirty="0" err="1">
                          <a:solidFill>
                            <a:schemeClr val="tx1"/>
                          </a:solidFill>
                          <a:effectLst/>
                          <a:latin typeface="Times New Roman" panose="02020603050405020304" pitchFamily="18" charset="0"/>
                          <a:cs typeface="Times New Roman" panose="02020603050405020304" pitchFamily="18" charset="0"/>
                        </a:rPr>
                        <a:t>tāllēkšanā</a:t>
                      </a:r>
                      <a:r>
                        <a:rPr lang="lv-LV" sz="1600" b="0" kern="100" dirty="0">
                          <a:solidFill>
                            <a:schemeClr val="tx1"/>
                          </a:solidFill>
                          <a:effectLst/>
                          <a:latin typeface="Times New Roman" panose="02020603050405020304" pitchFamily="18" charset="0"/>
                          <a:cs typeface="Times New Roman" panose="02020603050405020304" pitchFamily="18" charset="0"/>
                        </a:rPr>
                        <a:t>.</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1.vieta LSO sacensībās skriešanā ar sniega kurpēm.</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2.vieta LSO vieglatlētikas sacensībās 500m skrējienā.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2.vieta LSO vieglatlētikas sacensībās 400m skrējienā.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Divas 2.vietas LSO vieglatlētikas sacensībās </a:t>
                      </a:r>
                      <a:r>
                        <a:rPr lang="lv-LV" sz="1600" b="0" kern="100" dirty="0" err="1">
                          <a:solidFill>
                            <a:schemeClr val="tx1"/>
                          </a:solidFill>
                          <a:effectLst/>
                          <a:latin typeface="Times New Roman" panose="02020603050405020304" pitchFamily="18" charset="0"/>
                          <a:cs typeface="Times New Roman" panose="02020603050405020304" pitchFamily="18" charset="0"/>
                        </a:rPr>
                        <a:t>tāllēkšanā</a:t>
                      </a:r>
                      <a:r>
                        <a:rPr lang="lv-LV" sz="1600" b="0" kern="100" dirty="0">
                          <a:solidFill>
                            <a:schemeClr val="tx1"/>
                          </a:solidFill>
                          <a:effectLst/>
                          <a:latin typeface="Times New Roman" panose="02020603050405020304" pitchFamily="18" charset="0"/>
                          <a:cs typeface="Times New Roman" panose="02020603050405020304" pitchFamily="18" charset="0"/>
                        </a:rPr>
                        <a:t>.</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2.vieta LSO vieglatlētikas sacensībās bumbiņas mešanā.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2.vieta LSO vieglatlētikas sacensībās bumbiņas mešanā.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3.vieta LSO vieglatlētikas sacensībās augstlēkšanā.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Divas 3.vietas LSO vieglatlētikas sacensībās bumbiņas mešanā.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Trīs 3.vietas LSO sacensībās skriešanā ar sniega kurpēm.</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3.vieta LSO vieglatlētikas sacensībās 400m skrējienā.</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3.vietas LSO vieglatlētikas sacensībās </a:t>
                      </a:r>
                      <a:r>
                        <a:rPr lang="lv-LV" sz="1600" b="0" kern="100" dirty="0" err="1">
                          <a:solidFill>
                            <a:schemeClr val="tx1"/>
                          </a:solidFill>
                          <a:effectLst/>
                          <a:latin typeface="Times New Roman" panose="02020603050405020304" pitchFamily="18" charset="0"/>
                          <a:cs typeface="Times New Roman" panose="02020603050405020304" pitchFamily="18" charset="0"/>
                        </a:rPr>
                        <a:t>tāllēkšanā</a:t>
                      </a:r>
                      <a:r>
                        <a:rPr lang="lv-LV" sz="1600" b="0" kern="100" dirty="0">
                          <a:solidFill>
                            <a:schemeClr val="tx1"/>
                          </a:solidFill>
                          <a:effectLst/>
                          <a:latin typeface="Times New Roman" panose="02020603050405020304" pitchFamily="18" charset="0"/>
                          <a:cs typeface="Times New Roman" panose="02020603050405020304" pitchFamily="18" charset="0"/>
                        </a:rPr>
                        <a:t>.</a:t>
                      </a:r>
                    </a:p>
                    <a:p>
                      <a:pPr marL="457200">
                        <a:lnSpc>
                          <a:spcPct val="107000"/>
                        </a:lnSpc>
                      </a:pPr>
                      <a:r>
                        <a:rPr lang="lv-LV" sz="1600" b="0" kern="100" dirty="0">
                          <a:solidFill>
                            <a:schemeClr val="tx1"/>
                          </a:solidFill>
                          <a:effectLst/>
                          <a:latin typeface="Times New Roman" panose="02020603050405020304" pitchFamily="18" charset="0"/>
                          <a:cs typeface="Times New Roman" panose="02020603050405020304" pitchFamily="18" charset="0"/>
                        </a:rPr>
                        <a:t>Divas I pakāpes skatuves runas konkursā "Kas aug saules dārzā - bērnības zemē?".</a:t>
                      </a:r>
                      <a:r>
                        <a:rPr lang="lv-LV" sz="1400" kern="100" dirty="0">
                          <a:effectLst/>
                        </a:rPr>
                        <a:t>?".</a:t>
                      </a:r>
                      <a:endParaRPr lang="lv-LV" sz="1400" kern="100" dirty="0">
                        <a:effectLst/>
                        <a:latin typeface="Aptos"/>
                        <a:ea typeface="Aptos"/>
                        <a:cs typeface="Times New Roman" panose="02020603050405020304" pitchFamily="18" charset="0"/>
                      </a:endParaRPr>
                    </a:p>
                  </a:txBody>
                  <a:tcPr marL="59271" marR="59271"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DF8F6D6-3E3F-4054-9245-0530ADB9DCCE}"/>
              </a:ext>
            </a:extLst>
          </p:cNvPr>
          <p:cNvSpPr>
            <a:spLocks noGrp="1"/>
          </p:cNvSpPr>
          <p:nvPr>
            <p:ph type="title"/>
          </p:nvPr>
        </p:nvSpPr>
        <p:spPr>
          <a:xfrm>
            <a:off x="706438" y="1112838"/>
            <a:ext cx="8596312" cy="1320800"/>
          </a:xfrm>
        </p:spPr>
        <p:txBody>
          <a:bodyPr>
            <a:normAutofit fontScale="90000"/>
          </a:bodyPr>
          <a:lstStyle/>
          <a:p>
            <a:pPr marL="457200">
              <a:lnSpc>
                <a:spcPct val="107000"/>
              </a:lnSpc>
              <a:defRPr/>
            </a:pPr>
            <a:r>
              <a:rPr lang="lv-LV" sz="1800" kern="100" dirty="0">
                <a:solidFill>
                  <a:schemeClr val="tx1"/>
                </a:solidFill>
                <a:latin typeface="Times New Roman" panose="02020603050405020304" pitchFamily="18" charset="0"/>
                <a:ea typeface="Aptos"/>
                <a:cs typeface="Times New Roman" panose="02020603050405020304" pitchFamily="18" charset="0"/>
              </a:rPr>
              <a:t>1.vieta matemātikas valsts 2. posma olimpiādē.</a:t>
            </a:r>
            <a:br>
              <a:rPr lang="lv-LV" sz="1800" kern="100" dirty="0">
                <a:solidFill>
                  <a:schemeClr val="tx1"/>
                </a:solidFill>
                <a:latin typeface="Aptos"/>
                <a:ea typeface="Aptos"/>
                <a:cs typeface="Times New Roman" panose="02020603050405020304" pitchFamily="18" charset="0"/>
              </a:rPr>
            </a:br>
            <a:r>
              <a:rPr lang="lv-LV" sz="1800" kern="100" dirty="0">
                <a:solidFill>
                  <a:schemeClr val="tx1"/>
                </a:solidFill>
                <a:latin typeface="Times New Roman" panose="02020603050405020304" pitchFamily="18" charset="0"/>
                <a:ea typeface="Aptos"/>
                <a:cs typeface="Times New Roman" panose="02020603050405020304" pitchFamily="18" charset="0"/>
              </a:rPr>
              <a:t>2. vieta matemātikas valsts 2. posma olimpiādē.</a:t>
            </a:r>
            <a:br>
              <a:rPr lang="lv-LV" sz="1800" kern="100" dirty="0">
                <a:solidFill>
                  <a:schemeClr val="tx1"/>
                </a:solidFill>
                <a:latin typeface="Aptos"/>
                <a:ea typeface="Aptos"/>
                <a:cs typeface="Times New Roman" panose="02020603050405020304" pitchFamily="18" charset="0"/>
              </a:rPr>
            </a:br>
            <a:r>
              <a:rPr lang="lv-LV" sz="1800" kern="100" dirty="0">
                <a:solidFill>
                  <a:schemeClr val="tx1"/>
                </a:solidFill>
                <a:latin typeface="Times New Roman" panose="02020603050405020304" pitchFamily="18" charset="0"/>
                <a:ea typeface="Aptos"/>
                <a:cs typeface="Times New Roman" panose="02020603050405020304" pitchFamily="18" charset="0"/>
              </a:rPr>
              <a:t>1. vieta angļu valodas valsts 2. posma olimpiādē.</a:t>
            </a:r>
            <a:br>
              <a:rPr lang="lv-LV" sz="1800" kern="100" dirty="0">
                <a:solidFill>
                  <a:schemeClr val="tx1"/>
                </a:solidFill>
                <a:latin typeface="Aptos"/>
                <a:ea typeface="Aptos"/>
                <a:cs typeface="Times New Roman" panose="02020603050405020304" pitchFamily="18" charset="0"/>
              </a:rPr>
            </a:br>
            <a:r>
              <a:rPr lang="lv-LV" sz="1800" kern="100" dirty="0">
                <a:solidFill>
                  <a:schemeClr val="tx1"/>
                </a:solidFill>
                <a:latin typeface="Times New Roman" panose="02020603050405020304" pitchFamily="18" charset="0"/>
                <a:ea typeface="Aptos"/>
                <a:cs typeface="Times New Roman" panose="02020603050405020304" pitchFamily="18" charset="0"/>
              </a:rPr>
              <a:t>3. vieta angļu valodas valsts 2. posma olimpiādē.</a:t>
            </a:r>
            <a:br>
              <a:rPr lang="lv-LV" sz="1800" kern="100" dirty="0">
                <a:solidFill>
                  <a:schemeClr val="tx1"/>
                </a:solidFill>
                <a:latin typeface="Aptos"/>
                <a:ea typeface="Aptos"/>
                <a:cs typeface="Times New Roman" panose="02020603050405020304" pitchFamily="18" charset="0"/>
              </a:rPr>
            </a:br>
            <a:r>
              <a:rPr lang="lv-LV" sz="1800" dirty="0">
                <a:solidFill>
                  <a:schemeClr val="tx1"/>
                </a:solidFill>
                <a:latin typeface="Times New Roman" panose="02020603050405020304" pitchFamily="18" charset="0"/>
                <a:ea typeface="Aptos"/>
              </a:rPr>
              <a:t>3. vieta angļu valodas valsts 2. posma olimpiādē</a:t>
            </a:r>
            <a:r>
              <a:rPr lang="lv-LV" sz="1800" dirty="0">
                <a:latin typeface="Times New Roman" panose="02020603050405020304" pitchFamily="18" charset="0"/>
                <a:ea typeface="Aptos"/>
              </a:rPr>
              <a:t>.</a:t>
            </a:r>
            <a:br>
              <a:rPr lang="lv-LV" sz="1800" dirty="0">
                <a:latin typeface="Times New Roman" panose="02020603050405020304" pitchFamily="18" charset="0"/>
                <a:ea typeface="Aptos"/>
              </a:rPr>
            </a:br>
            <a:endParaRPr lang="lv-LV" dirty="0"/>
          </a:p>
        </p:txBody>
      </p:sp>
      <p:pic>
        <p:nvPicPr>
          <p:cNvPr id="18435" name="Attēls 6">
            <a:extLst>
              <a:ext uri="{FF2B5EF4-FFF2-40B4-BE49-F238E27FC236}">
                <a16:creationId xmlns:a16="http://schemas.microsoft.com/office/drawing/2014/main" id="{372A3A4E-585B-4D97-9650-1F8F68950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2681288"/>
            <a:ext cx="3389312"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ttēls 8">
            <a:extLst>
              <a:ext uri="{FF2B5EF4-FFF2-40B4-BE49-F238E27FC236}">
                <a16:creationId xmlns:a16="http://schemas.microsoft.com/office/drawing/2014/main" id="{EB97588B-4931-494C-9D11-217F1CE7E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681288"/>
            <a:ext cx="4270375"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9A3952C-CF69-4163-85B4-B4737BF8ECCE}"/>
              </a:ext>
            </a:extLst>
          </p:cNvPr>
          <p:cNvGraphicFramePr/>
          <p:nvPr/>
        </p:nvGraphicFramePr>
        <p:xfrm>
          <a:off x="285750" y="988134"/>
          <a:ext cx="11620500" cy="5769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Attēls 2">
            <a:extLst>
              <a:ext uri="{FF2B5EF4-FFF2-40B4-BE49-F238E27FC236}">
                <a16:creationId xmlns:a16="http://schemas.microsoft.com/office/drawing/2014/main" id="{87AD7BAE-0223-4EE0-8942-F33118A10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13" y="298450"/>
            <a:ext cx="4146550"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67C9F6D-613A-4412-ACBE-0BC70A9E85F0}"/>
              </a:ext>
            </a:extLst>
          </p:cNvPr>
          <p:cNvSpPr>
            <a:spLocks noGrp="1"/>
          </p:cNvSpPr>
          <p:nvPr>
            <p:ph type="title"/>
          </p:nvPr>
        </p:nvSpPr>
        <p:spPr>
          <a:xfrm>
            <a:off x="609600" y="274638"/>
            <a:ext cx="5429250" cy="777875"/>
          </a:xfrm>
        </p:spPr>
        <p:txBody>
          <a:bodyPr rtlCol="0">
            <a:noAutofit/>
          </a:bodyPr>
          <a:lstStyle/>
          <a:p>
            <a:pPr algn="ctr" eaLnBrk="1" fontAlgn="auto" hangingPunct="1">
              <a:spcAft>
                <a:spcPts val="0"/>
              </a:spcAft>
              <a:defRPr/>
            </a:pPr>
            <a:r>
              <a:rPr lang="lv-LV" altLang="lv-LV" sz="5400" b="1" i="1" dirty="0">
                <a:solidFill>
                  <a:schemeClr val="accent2">
                    <a:lumMod val="50000"/>
                  </a:schemeClr>
                </a:solidFill>
                <a:latin typeface="Times New Roman" panose="02020603050405020304" pitchFamily="18" charset="0"/>
                <a:cs typeface="Times New Roman" panose="02020603050405020304" pitchFamily="18" charset="0"/>
              </a:rPr>
              <a:t>Dalība projektos</a:t>
            </a:r>
          </a:p>
        </p:txBody>
      </p:sp>
      <p:pic>
        <p:nvPicPr>
          <p:cNvPr id="22531" name="Attēls 1">
            <a:extLst>
              <a:ext uri="{FF2B5EF4-FFF2-40B4-BE49-F238E27FC236}">
                <a16:creationId xmlns:a16="http://schemas.microsoft.com/office/drawing/2014/main" id="{B43BBB2E-F5A6-4668-8BAA-D14B8DDD7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536700"/>
            <a:ext cx="326707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Attēls 4">
            <a:extLst>
              <a:ext uri="{FF2B5EF4-FFF2-40B4-BE49-F238E27FC236}">
                <a16:creationId xmlns:a16="http://schemas.microsoft.com/office/drawing/2014/main" id="{678C3693-21D0-4830-8065-24039FFA9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463550"/>
            <a:ext cx="337185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Attēls 1">
            <a:extLst>
              <a:ext uri="{FF2B5EF4-FFF2-40B4-BE49-F238E27FC236}">
                <a16:creationId xmlns:a16="http://schemas.microsoft.com/office/drawing/2014/main" id="{74C0FD43-8AE8-41AD-BF28-74EA0A03D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4246563"/>
            <a:ext cx="36957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isnstūris: ar noapaļotiem stūriem 2">
            <a:extLst>
              <a:ext uri="{FF2B5EF4-FFF2-40B4-BE49-F238E27FC236}">
                <a16:creationId xmlns:a16="http://schemas.microsoft.com/office/drawing/2014/main" id="{1DCF5B19-F5DC-4EFC-918C-816204DCA558}"/>
              </a:ext>
            </a:extLst>
          </p:cNvPr>
          <p:cNvSpPr/>
          <p:nvPr/>
        </p:nvSpPr>
        <p:spPr>
          <a:xfrm>
            <a:off x="0" y="3254375"/>
            <a:ext cx="3060700" cy="796925"/>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tint val="50000"/>
              <a:hueOff val="-4039658"/>
              <a:satOff val="45170"/>
              <a:lumOff val="5543"/>
              <a:alphaOff val="0"/>
            </a:schemeClr>
          </a:effectRef>
          <a:fontRef idx="minor">
            <a:schemeClr val="lt1">
              <a:hueOff val="0"/>
              <a:satOff val="0"/>
              <a:lumOff val="0"/>
              <a:alphaOff val="0"/>
            </a:schemeClr>
          </a:fontRef>
        </p:style>
      </p:sp>
      <p:pic>
        <p:nvPicPr>
          <p:cNvPr id="22535" name="Satura vietturis 4">
            <a:extLst>
              <a:ext uri="{FF2B5EF4-FFF2-40B4-BE49-F238E27FC236}">
                <a16:creationId xmlns:a16="http://schemas.microsoft.com/office/drawing/2014/main" id="{D882A3C0-68FD-4DA1-8F1C-392BF6AA8500}"/>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l="15680" t="11281" r="10892" b="14857"/>
          <a:stretch>
            <a:fillRect/>
          </a:stretch>
        </p:blipFill>
        <p:spPr>
          <a:xfrm>
            <a:off x="3879850" y="3349625"/>
            <a:ext cx="2808288" cy="1589088"/>
          </a:xfrm>
        </p:spPr>
      </p:pic>
      <p:pic>
        <p:nvPicPr>
          <p:cNvPr id="22536" name="Attēls 8">
            <a:extLst>
              <a:ext uri="{FF2B5EF4-FFF2-40B4-BE49-F238E27FC236}">
                <a16:creationId xmlns:a16="http://schemas.microsoft.com/office/drawing/2014/main" id="{2E5B6E5C-2001-4F7D-84CD-BBB6810BE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688" y="5183188"/>
            <a:ext cx="37163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Attēls 1">
            <a:extLst>
              <a:ext uri="{FF2B5EF4-FFF2-40B4-BE49-F238E27FC236}">
                <a16:creationId xmlns:a16="http://schemas.microsoft.com/office/drawing/2014/main" id="{C31BE343-747D-42EB-83CA-2D09FF0BD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512763"/>
            <a:ext cx="41370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ttēls 2">
            <a:extLst>
              <a:ext uri="{FF2B5EF4-FFF2-40B4-BE49-F238E27FC236}">
                <a16:creationId xmlns:a16="http://schemas.microsoft.com/office/drawing/2014/main" id="{E9C7A59B-294D-4606-855D-C7A9F092CCA2}"/>
              </a:ext>
            </a:extLst>
          </p:cNvPr>
          <p:cNvPicPr>
            <a:picLocks noChangeAspect="1"/>
          </p:cNvPicPr>
          <p:nvPr/>
        </p:nvPicPr>
        <p:blipFill>
          <a:blip r:embed="rId3"/>
          <a:stretch>
            <a:fillRect/>
          </a:stretch>
        </p:blipFill>
        <p:spPr>
          <a:xfrm>
            <a:off x="5781718" y="774211"/>
            <a:ext cx="3578073" cy="398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6" name="TextBox 4">
            <a:extLst>
              <a:ext uri="{FF2B5EF4-FFF2-40B4-BE49-F238E27FC236}">
                <a16:creationId xmlns:a16="http://schemas.microsoft.com/office/drawing/2014/main" id="{95967B68-3CD5-433C-8B37-D744F626DB65}"/>
              </a:ext>
            </a:extLst>
          </p:cNvPr>
          <p:cNvSpPr txBox="1">
            <a:spLocks noChangeArrowheads="1"/>
          </p:cNvSpPr>
          <p:nvPr/>
        </p:nvSpPr>
        <p:spPr bwMode="auto">
          <a:xfrm>
            <a:off x="1125538" y="2828925"/>
            <a:ext cx="60991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lv-LV" altLang="lv-LV" sz="4000">
                <a:solidFill>
                  <a:srgbClr val="2A5010"/>
                </a:solidFill>
                <a:latin typeface="Tempus Sans ITC" panose="020B0604020202020204" pitchFamily="82" charset="0"/>
                <a:cs typeface="Calibri" panose="020F0502020204030204" pitchFamily="34" charset="0"/>
              </a:rPr>
              <a:t>Lietuva</a:t>
            </a:r>
          </a:p>
          <a:p>
            <a:pPr eaLnBrk="1" hangingPunct="1">
              <a:spcBef>
                <a:spcPct val="0"/>
              </a:spcBef>
              <a:buClrTx/>
              <a:buSzTx/>
              <a:buFontTx/>
              <a:buNone/>
            </a:pPr>
            <a:r>
              <a:rPr lang="lv-LV" altLang="lv-LV" sz="4000">
                <a:solidFill>
                  <a:srgbClr val="2A5010"/>
                </a:solidFill>
                <a:latin typeface="Tempus Sans ITC" panose="020B0604020202020204" pitchFamily="82" charset="0"/>
                <a:cs typeface="Calibri" panose="020F0502020204030204" pitchFamily="34" charset="0"/>
              </a:rPr>
              <a:t>Polija </a:t>
            </a:r>
          </a:p>
          <a:p>
            <a:pPr eaLnBrk="1" hangingPunct="1">
              <a:spcBef>
                <a:spcPct val="0"/>
              </a:spcBef>
              <a:buClrTx/>
              <a:buSzTx/>
              <a:buFontTx/>
              <a:buNone/>
            </a:pPr>
            <a:r>
              <a:rPr lang="lv-LV" altLang="lv-LV" sz="4000">
                <a:solidFill>
                  <a:srgbClr val="2A5010"/>
                </a:solidFill>
                <a:latin typeface="Tempus Sans ITC" panose="020B0604020202020204" pitchFamily="82" charset="0"/>
                <a:cs typeface="Calibri" panose="020F0502020204030204" pitchFamily="34" charset="0"/>
              </a:rPr>
              <a:t>Rumānija</a:t>
            </a:r>
          </a:p>
          <a:p>
            <a:pPr eaLnBrk="1" hangingPunct="1">
              <a:spcBef>
                <a:spcPct val="0"/>
              </a:spcBef>
              <a:buClrTx/>
              <a:buSzTx/>
              <a:buFontTx/>
              <a:buNone/>
            </a:pPr>
            <a:r>
              <a:rPr lang="lv-LV" altLang="lv-LV" sz="4000">
                <a:solidFill>
                  <a:srgbClr val="2A5010"/>
                </a:solidFill>
                <a:latin typeface="Tempus Sans ITC" panose="020B0604020202020204" pitchFamily="82" charset="0"/>
                <a:cs typeface="Calibri" panose="020F0502020204030204" pitchFamily="34" charset="0"/>
              </a:rPr>
              <a:t>Turcija un Horvātija</a:t>
            </a:r>
            <a:endParaRPr lang="en-GB" altLang="lv-LV" sz="4000">
              <a:solidFill>
                <a:srgbClr val="2A5010"/>
              </a:solidFill>
              <a:latin typeface="Tempus Sans ITC" panose="020B0604020202020204"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374A793B-5E93-47F4-ADE8-330D70E57F2C}"/>
              </a:ext>
            </a:extLst>
          </p:cNvPr>
          <p:cNvPicPr>
            <a:picLocks noChangeAspect="1"/>
          </p:cNvPicPr>
          <p:nvPr/>
        </p:nvPicPr>
        <p:blipFill>
          <a:blip r:embed="rId2"/>
          <a:stretch>
            <a:fillRect/>
          </a:stretch>
        </p:blipFill>
        <p:spPr>
          <a:xfrm>
            <a:off x="4255707" y="228600"/>
            <a:ext cx="2294383" cy="1846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79" name="Attēls 3">
            <a:extLst>
              <a:ext uri="{FF2B5EF4-FFF2-40B4-BE49-F238E27FC236}">
                <a16:creationId xmlns:a16="http://schemas.microsoft.com/office/drawing/2014/main" id="{C62E2FB5-4ABB-4CEB-B122-FF5013B9A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28600"/>
            <a:ext cx="3457575"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7">
            <a:extLst>
              <a:ext uri="{FF2B5EF4-FFF2-40B4-BE49-F238E27FC236}">
                <a16:creationId xmlns:a16="http://schemas.microsoft.com/office/drawing/2014/main" id="{0004933B-081D-40F2-BB7F-C99C33AE1630}"/>
              </a:ext>
            </a:extLst>
          </p:cNvPr>
          <p:cNvSpPr txBox="1">
            <a:spLocks noChangeArrowheads="1"/>
          </p:cNvSpPr>
          <p:nvPr/>
        </p:nvSpPr>
        <p:spPr bwMode="auto">
          <a:xfrm>
            <a:off x="4179888" y="3101975"/>
            <a:ext cx="6099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lv-LV" altLang="lv-LV" i="1">
                <a:solidFill>
                  <a:schemeClr val="tx1"/>
                </a:solidFill>
              </a:rPr>
              <a:t>Erasmus</a:t>
            </a:r>
            <a:r>
              <a:rPr lang="lv-LV" altLang="lv-LV">
                <a:solidFill>
                  <a:schemeClr val="tx1"/>
                </a:solidFill>
              </a:rPr>
              <a:t>+ projektu atbilstības programmas 2021 – 2027 horizontālajām prioritātēm sekmēšana, augstas kvalitātes projektu izstrādes un ieviešanas popularizēšana, projektu vadītāju darba ieguldījuma novērtēšana, pieredzes apmaiņas, mobilitāšu un starptautisko sadarbību veicināšana. Izcilības balva «Spārni» un izcilības apliecinājums.</a:t>
            </a:r>
            <a:endParaRPr lang="en-GB" altLang="lv-LV">
              <a:solidFill>
                <a:schemeClr val="tx1"/>
              </a:solidFill>
            </a:endParaRPr>
          </a:p>
        </p:txBody>
      </p:sp>
      <p:sp>
        <p:nvSpPr>
          <p:cNvPr id="24581" name="TextBox 9">
            <a:extLst>
              <a:ext uri="{FF2B5EF4-FFF2-40B4-BE49-F238E27FC236}">
                <a16:creationId xmlns:a16="http://schemas.microsoft.com/office/drawing/2014/main" id="{491F68B0-2421-49AF-B7BC-551D0E29F121}"/>
              </a:ext>
            </a:extLst>
          </p:cNvPr>
          <p:cNvSpPr txBox="1">
            <a:spLocks noChangeArrowheads="1"/>
          </p:cNvSpPr>
          <p:nvPr/>
        </p:nvSpPr>
        <p:spPr bwMode="auto">
          <a:xfrm>
            <a:off x="3998913" y="5497513"/>
            <a:ext cx="5797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lv-LV" altLang="lv-LV">
                <a:solidFill>
                  <a:srgbClr val="000000"/>
                </a:solidFill>
                <a:cs typeface="Calibri" panose="020F0502020204030204" pitchFamily="34" charset="0"/>
              </a:rPr>
              <a:t>Lietuvu, Horvātiju, Itāliju, Spāniju, Čehiju un Austriju </a:t>
            </a:r>
            <a:endParaRPr lang="en-GB" altLang="lv-LV">
              <a:solidFill>
                <a:schemeClr val="tx1"/>
              </a:solidFill>
            </a:endParaRPr>
          </a:p>
        </p:txBody>
      </p:sp>
      <p:pic>
        <p:nvPicPr>
          <p:cNvPr id="24582" name="Attēls 3">
            <a:extLst>
              <a:ext uri="{FF2B5EF4-FFF2-40B4-BE49-F238E27FC236}">
                <a16:creationId xmlns:a16="http://schemas.microsoft.com/office/drawing/2014/main" id="{BD71DBA3-BC1C-493D-BE25-5657FB717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850" y="1135063"/>
            <a:ext cx="26098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Attēls 2">
            <a:extLst>
              <a:ext uri="{FF2B5EF4-FFF2-40B4-BE49-F238E27FC236}">
                <a16:creationId xmlns:a16="http://schemas.microsoft.com/office/drawing/2014/main" id="{29BE2396-2AEA-451A-BC92-230E0F10D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8138"/>
            <a:ext cx="563245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56866D2-5D8F-4E8B-A2A9-7403C19D2A53}"/>
              </a:ext>
            </a:extLst>
          </p:cNvPr>
          <p:cNvSpPr txBox="1">
            <a:spLocks/>
          </p:cNvSpPr>
          <p:nvPr/>
        </p:nvSpPr>
        <p:spPr>
          <a:xfrm>
            <a:off x="901700" y="260350"/>
            <a:ext cx="9332913" cy="269557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lv-LV" altLang="lv-LV" sz="4000" b="1" i="1" dirty="0">
                <a:solidFill>
                  <a:schemeClr val="accent2">
                    <a:lumMod val="50000"/>
                  </a:schemeClr>
                </a:solidFill>
                <a:latin typeface="Times New Roman" panose="02020603050405020304" pitchFamily="18" charset="0"/>
                <a:cs typeface="Times New Roman" panose="02020603050405020304" pitchFamily="18" charset="0"/>
              </a:rPr>
              <a:t>Darbinieku novērtējums </a:t>
            </a:r>
          </a:p>
          <a:p>
            <a:pPr algn="ctr" fontAlgn="auto">
              <a:spcAft>
                <a:spcPts val="0"/>
              </a:spcAft>
              <a:defRPr/>
            </a:pPr>
            <a:r>
              <a:rPr lang="lv-LV" altLang="lv-LV" sz="4000" b="1" i="1" dirty="0">
                <a:solidFill>
                  <a:schemeClr val="accent2">
                    <a:lumMod val="50000"/>
                  </a:schemeClr>
                </a:solidFill>
                <a:latin typeface="Times New Roman" panose="02020603050405020304" pitchFamily="18" charset="0"/>
                <a:cs typeface="Times New Roman" panose="02020603050405020304" pitchFamily="18" charset="0"/>
              </a:rPr>
              <a:t>									par paveikto darbu</a:t>
            </a:r>
          </a:p>
        </p:txBody>
      </p:sp>
      <p:sp>
        <p:nvSpPr>
          <p:cNvPr id="6" name="TextBox 5">
            <a:extLst>
              <a:ext uri="{FF2B5EF4-FFF2-40B4-BE49-F238E27FC236}">
                <a16:creationId xmlns:a16="http://schemas.microsoft.com/office/drawing/2014/main" id="{9F5DD01A-D15C-4FBA-8121-9332C2044DB1}"/>
              </a:ext>
            </a:extLst>
          </p:cNvPr>
          <p:cNvSpPr txBox="1"/>
          <p:nvPr/>
        </p:nvSpPr>
        <p:spPr>
          <a:xfrm>
            <a:off x="5767388" y="3486150"/>
            <a:ext cx="6099175" cy="831850"/>
          </a:xfrm>
          <a:prstGeom prst="rect">
            <a:avLst/>
          </a:prstGeom>
          <a:noFill/>
        </p:spPr>
        <p:txBody>
          <a:bodyPr>
            <a:spAutoFit/>
          </a:bodyPr>
          <a:lstStyle/>
          <a:p>
            <a:pPr eaLnBrk="1" fontAlgn="auto" hangingPunct="1">
              <a:spcBef>
                <a:spcPts val="0"/>
              </a:spcBef>
              <a:spcAft>
                <a:spcPts val="0"/>
              </a:spcAft>
              <a:defRPr/>
            </a:pPr>
            <a:r>
              <a:rPr lang="lv-LV" sz="2400" dirty="0">
                <a:solidFill>
                  <a:schemeClr val="accent2">
                    <a:lumMod val="50000"/>
                  </a:schemeClr>
                </a:solidFill>
                <a:latin typeface="Tempus Sans ITC" panose="04020404030D07020202" pitchFamily="82" charset="0"/>
              </a:rPr>
              <a:t>«</a:t>
            </a:r>
            <a:r>
              <a:rPr lang="en-GB" sz="2400" dirty="0">
                <a:solidFill>
                  <a:schemeClr val="accent2">
                    <a:lumMod val="50000"/>
                  </a:schemeClr>
                </a:solidFill>
                <a:latin typeface="Tempus Sans ITC" panose="04020404030D07020202" pitchFamily="82" charset="0"/>
              </a:rPr>
              <a:t>Ja </a:t>
            </a:r>
            <a:r>
              <a:rPr lang="en-GB" sz="2400" dirty="0" err="1">
                <a:solidFill>
                  <a:schemeClr val="accent2">
                    <a:lumMod val="50000"/>
                  </a:schemeClr>
                </a:solidFill>
                <a:latin typeface="Tempus Sans ITC" panose="04020404030D07020202" pitchFamily="82" charset="0"/>
              </a:rPr>
              <a:t>kaut</a:t>
            </a:r>
            <a:r>
              <a:rPr lang="en-GB" sz="2400" dirty="0">
                <a:solidFill>
                  <a:schemeClr val="accent2">
                    <a:lumMod val="50000"/>
                  </a:schemeClr>
                </a:solidFill>
                <a:latin typeface="Tempus Sans ITC" panose="04020404030D07020202" pitchFamily="82" charset="0"/>
              </a:rPr>
              <a:t> kas </a:t>
            </a:r>
            <a:r>
              <a:rPr lang="en-GB" sz="2400" dirty="0" err="1">
                <a:solidFill>
                  <a:schemeClr val="accent2">
                    <a:lumMod val="50000"/>
                  </a:schemeClr>
                </a:solidFill>
                <a:latin typeface="Tempus Sans ITC" panose="04020404030D07020202" pitchFamily="82" charset="0"/>
              </a:rPr>
              <a:t>ir</a:t>
            </a:r>
            <a:r>
              <a:rPr lang="en-GB" sz="2400" dirty="0">
                <a:solidFill>
                  <a:schemeClr val="accent2">
                    <a:lumMod val="50000"/>
                  </a:schemeClr>
                </a:solidFill>
                <a:latin typeface="Tempus Sans ITC" panose="04020404030D07020202" pitchFamily="82" charset="0"/>
              </a:rPr>
              <a:t> </a:t>
            </a:r>
            <a:r>
              <a:rPr lang="en-GB" sz="2400" dirty="0" err="1">
                <a:solidFill>
                  <a:schemeClr val="accent2">
                    <a:lumMod val="50000"/>
                  </a:schemeClr>
                </a:solidFill>
                <a:latin typeface="Tempus Sans ITC" panose="04020404030D07020202" pitchFamily="82" charset="0"/>
              </a:rPr>
              <a:t>iespējams</a:t>
            </a:r>
            <a:r>
              <a:rPr lang="en-GB" sz="2400" dirty="0">
                <a:solidFill>
                  <a:schemeClr val="accent2">
                    <a:lumMod val="50000"/>
                  </a:schemeClr>
                </a:solidFill>
                <a:latin typeface="Tempus Sans ITC" panose="04020404030D07020202" pitchFamily="82" charset="0"/>
              </a:rPr>
              <a:t> </a:t>
            </a:r>
            <a:r>
              <a:rPr lang="en-GB" sz="2400" dirty="0" err="1">
                <a:solidFill>
                  <a:schemeClr val="accent2">
                    <a:lumMod val="50000"/>
                  </a:schemeClr>
                </a:solidFill>
                <a:latin typeface="Tempus Sans ITC" panose="04020404030D07020202" pitchFamily="82" charset="0"/>
              </a:rPr>
              <a:t>šajā</a:t>
            </a:r>
            <a:r>
              <a:rPr lang="en-GB" sz="2400" dirty="0">
                <a:solidFill>
                  <a:schemeClr val="accent2">
                    <a:lumMod val="50000"/>
                  </a:schemeClr>
                </a:solidFill>
                <a:latin typeface="Tempus Sans ITC" panose="04020404030D07020202" pitchFamily="82" charset="0"/>
              </a:rPr>
              <a:t> </a:t>
            </a:r>
            <a:endParaRPr lang="lv-LV" sz="2400" dirty="0">
              <a:solidFill>
                <a:schemeClr val="accent2">
                  <a:lumMod val="50000"/>
                </a:schemeClr>
              </a:solidFill>
              <a:latin typeface="Tempus Sans ITC" panose="04020404030D07020202" pitchFamily="82" charset="0"/>
            </a:endParaRPr>
          </a:p>
          <a:p>
            <a:pPr eaLnBrk="1" fontAlgn="auto" hangingPunct="1">
              <a:spcBef>
                <a:spcPts val="0"/>
              </a:spcBef>
              <a:spcAft>
                <a:spcPts val="0"/>
              </a:spcAft>
              <a:defRPr/>
            </a:pPr>
            <a:r>
              <a:rPr lang="en-GB" sz="2400" dirty="0" err="1">
                <a:solidFill>
                  <a:schemeClr val="accent2">
                    <a:lumMod val="50000"/>
                  </a:schemeClr>
                </a:solidFill>
                <a:latin typeface="Tempus Sans ITC" panose="04020404030D07020202" pitchFamily="82" charset="0"/>
              </a:rPr>
              <a:t>pasaulē</a:t>
            </a:r>
            <a:r>
              <a:rPr lang="en-GB" sz="2400" dirty="0">
                <a:solidFill>
                  <a:schemeClr val="accent2">
                    <a:lumMod val="50000"/>
                  </a:schemeClr>
                </a:solidFill>
                <a:latin typeface="Tempus Sans ITC" panose="04020404030D07020202" pitchFamily="82" charset="0"/>
              </a:rPr>
              <a:t> – </a:t>
            </a:r>
            <a:r>
              <a:rPr lang="en-GB" sz="2400" dirty="0" err="1">
                <a:solidFill>
                  <a:schemeClr val="accent2">
                    <a:lumMod val="50000"/>
                  </a:schemeClr>
                </a:solidFill>
                <a:latin typeface="Tempus Sans ITC" panose="04020404030D07020202" pitchFamily="82" charset="0"/>
              </a:rPr>
              <a:t>tas</a:t>
            </a:r>
            <a:r>
              <a:rPr lang="en-GB" sz="2400" dirty="0">
                <a:solidFill>
                  <a:schemeClr val="accent2">
                    <a:lumMod val="50000"/>
                  </a:schemeClr>
                </a:solidFill>
                <a:latin typeface="Tempus Sans ITC" panose="04020404030D07020202" pitchFamily="82" charset="0"/>
              </a:rPr>
              <a:t> </a:t>
            </a:r>
            <a:r>
              <a:rPr lang="en-GB" sz="2400" dirty="0" err="1">
                <a:solidFill>
                  <a:schemeClr val="accent2">
                    <a:lumMod val="50000"/>
                  </a:schemeClr>
                </a:solidFill>
                <a:latin typeface="Tempus Sans ITC" panose="04020404030D07020202" pitchFamily="82" charset="0"/>
              </a:rPr>
              <a:t>ir</a:t>
            </a:r>
            <a:r>
              <a:rPr lang="en-GB" sz="2400" dirty="0">
                <a:solidFill>
                  <a:schemeClr val="accent2">
                    <a:lumMod val="50000"/>
                  </a:schemeClr>
                </a:solidFill>
                <a:latin typeface="Tempus Sans ITC" panose="04020404030D07020202" pitchFamily="82" charset="0"/>
              </a:rPr>
              <a:t> </a:t>
            </a:r>
            <a:r>
              <a:rPr lang="en-GB" sz="2400" dirty="0" err="1">
                <a:solidFill>
                  <a:schemeClr val="accent2">
                    <a:lumMod val="50000"/>
                  </a:schemeClr>
                </a:solidFill>
                <a:latin typeface="Tempus Sans ITC" panose="04020404030D07020202" pitchFamily="82" charset="0"/>
              </a:rPr>
              <a:t>iespējams</a:t>
            </a:r>
            <a:r>
              <a:rPr lang="en-GB" sz="2400" dirty="0">
                <a:solidFill>
                  <a:schemeClr val="accent2">
                    <a:lumMod val="50000"/>
                  </a:schemeClr>
                </a:solidFill>
                <a:latin typeface="Tempus Sans ITC" panose="04020404030D07020202" pitchFamily="82" charset="0"/>
              </a:rPr>
              <a:t> </a:t>
            </a:r>
            <a:r>
              <a:rPr lang="en-GB" sz="2400" dirty="0" err="1">
                <a:solidFill>
                  <a:schemeClr val="accent2">
                    <a:lumMod val="50000"/>
                  </a:schemeClr>
                </a:solidFill>
                <a:latin typeface="Tempus Sans ITC" panose="04020404030D07020202" pitchFamily="82" charset="0"/>
              </a:rPr>
              <a:t>arī</a:t>
            </a:r>
            <a:r>
              <a:rPr lang="en-GB" sz="2400" dirty="0">
                <a:solidFill>
                  <a:schemeClr val="accent2">
                    <a:lumMod val="50000"/>
                  </a:schemeClr>
                </a:solidFill>
                <a:latin typeface="Tempus Sans ITC" panose="04020404030D07020202" pitchFamily="82" charset="0"/>
              </a:rPr>
              <a:t> man</a:t>
            </a:r>
            <a:r>
              <a:rPr lang="lv-LV" sz="2400" dirty="0">
                <a:solidFill>
                  <a:schemeClr val="accent2">
                    <a:lumMod val="50000"/>
                  </a:schemeClr>
                </a:solidFill>
                <a:latin typeface="Tempus Sans ITC" panose="04020404030D07020202" pitchFamily="82" charset="0"/>
              </a:rPr>
              <a:t>»</a:t>
            </a:r>
            <a:endParaRPr lang="en-GB" sz="2400" dirty="0">
              <a:solidFill>
                <a:schemeClr val="accent2">
                  <a:lumMod val="50000"/>
                </a:schemeClr>
              </a:solidFill>
              <a:latin typeface="Tempus Sans ITC" panose="04020404030D07020202"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1463-6D07-4483-96ED-FFC8DF21CDBE}"/>
              </a:ext>
            </a:extLst>
          </p:cNvPr>
          <p:cNvSpPr>
            <a:spLocks noGrp="1"/>
          </p:cNvSpPr>
          <p:nvPr>
            <p:ph type="title"/>
          </p:nvPr>
        </p:nvSpPr>
        <p:spPr>
          <a:xfrm>
            <a:off x="392113" y="1768475"/>
            <a:ext cx="3484562" cy="2286000"/>
          </a:xfrm>
        </p:spPr>
        <p:txBody>
          <a:bodyPr rtlCol="0"/>
          <a:lstStyle/>
          <a:p>
            <a:pPr eaLnBrk="1" fontAlgn="auto" hangingPunct="1">
              <a:spcAft>
                <a:spcPts val="0"/>
              </a:spcAft>
              <a:defRPr/>
            </a:pPr>
            <a:r>
              <a:rPr lang="lv-LV" sz="3001" b="1" i="1" dirty="0">
                <a:latin typeface="Times New Roman" panose="02020603050405020304" pitchFamily="18" charset="0"/>
                <a:cs typeface="Times New Roman" panose="02020603050405020304" pitchFamily="18" charset="0"/>
              </a:rPr>
              <a:t>Kokneses pamatskolas – attīstības centra mājas lapa</a:t>
            </a:r>
          </a:p>
        </p:txBody>
      </p:sp>
      <p:pic>
        <p:nvPicPr>
          <p:cNvPr id="26627" name="Satura vietturis 6">
            <a:extLst>
              <a:ext uri="{FF2B5EF4-FFF2-40B4-BE49-F238E27FC236}">
                <a16:creationId xmlns:a16="http://schemas.microsoft.com/office/drawing/2014/main" id="{98E303A1-7F54-4815-B8C8-2EC0C803FB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87700" y="787400"/>
            <a:ext cx="6400800" cy="4329113"/>
          </a:xfrm>
        </p:spPr>
      </p:pic>
      <p:sp>
        <p:nvSpPr>
          <p:cNvPr id="26628" name="Slaida numura vietturis 2">
            <a:extLst>
              <a:ext uri="{FF2B5EF4-FFF2-40B4-BE49-F238E27FC236}">
                <a16:creationId xmlns:a16="http://schemas.microsoft.com/office/drawing/2014/main" id="{281DA7A3-548B-4B46-A81E-2BAEC5D546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96B1F83B-3DF7-404D-9803-CCDDE002E974}" type="slidenum">
              <a:rPr lang="lv-LV" altLang="lv-LV">
                <a:solidFill>
                  <a:schemeClr val="tx1"/>
                </a:solidFill>
                <a:latin typeface="Corbel" panose="020B0503020204020204" pitchFamily="34" charset="0"/>
              </a:rPr>
              <a:pPr>
                <a:spcBef>
                  <a:spcPct val="0"/>
                </a:spcBef>
                <a:buClrTx/>
                <a:buSzTx/>
                <a:buFontTx/>
                <a:buNone/>
              </a:pPr>
              <a:t>18</a:t>
            </a:fld>
            <a:endParaRPr lang="lv-LV" altLang="lv-LV">
              <a:solidFill>
                <a:schemeClr val="tx1"/>
              </a:solidFill>
              <a:latin typeface="Corbel" panose="020B0503020204020204" pitchFamily="34" charset="0"/>
            </a:endParaRPr>
          </a:p>
        </p:txBody>
      </p:sp>
      <p:sp>
        <p:nvSpPr>
          <p:cNvPr id="5" name="Rectangle 4">
            <a:extLst>
              <a:ext uri="{FF2B5EF4-FFF2-40B4-BE49-F238E27FC236}">
                <a16:creationId xmlns:a16="http://schemas.microsoft.com/office/drawing/2014/main" id="{CC508DFB-D1EB-4792-A723-3F51DE2AE68E}"/>
              </a:ext>
            </a:extLst>
          </p:cNvPr>
          <p:cNvSpPr/>
          <p:nvPr/>
        </p:nvSpPr>
        <p:spPr>
          <a:xfrm>
            <a:off x="1668463" y="5278438"/>
            <a:ext cx="5621337" cy="415925"/>
          </a:xfrm>
          <a:prstGeom prst="rect">
            <a:avLst/>
          </a:prstGeom>
        </p:spPr>
        <p:txBody>
          <a:bodyPr>
            <a:spAutoFit/>
          </a:bodyPr>
          <a:lstStyle/>
          <a:p>
            <a:pPr eaLnBrk="1" fontAlgn="auto" hangingPunct="1">
              <a:spcBef>
                <a:spcPts val="0"/>
              </a:spcBef>
              <a:spcAft>
                <a:spcPts val="0"/>
              </a:spcAft>
              <a:defRPr/>
            </a:pPr>
            <a:r>
              <a:rPr lang="lv-LV" sz="2101" dirty="0">
                <a:latin typeface="+mn-lt"/>
                <a:hlinkClick r:id="rId4"/>
              </a:rPr>
              <a:t>http://www.koknesespamatskolaac.lv</a:t>
            </a:r>
            <a:r>
              <a:rPr lang="lv-LV" sz="2101" dirty="0">
                <a:latin typeface="+mn-lt"/>
              </a:rPr>
              <a:t> </a:t>
            </a:r>
          </a:p>
        </p:txBody>
      </p:sp>
      <p:sp>
        <p:nvSpPr>
          <p:cNvPr id="3" name="Satura vietturis 2">
            <a:extLst>
              <a:ext uri="{FF2B5EF4-FFF2-40B4-BE49-F238E27FC236}">
                <a16:creationId xmlns:a16="http://schemas.microsoft.com/office/drawing/2014/main" id="{4E70FC75-C81F-4447-B472-EBFBCEF1C2CF}"/>
              </a:ext>
            </a:extLst>
          </p:cNvPr>
          <p:cNvSpPr txBox="1">
            <a:spLocks/>
          </p:cNvSpPr>
          <p:nvPr/>
        </p:nvSpPr>
        <p:spPr>
          <a:xfrm>
            <a:off x="2060575" y="6042025"/>
            <a:ext cx="10018713" cy="83661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auto">
              <a:buFont typeface="Arial" panose="020B0604020202020204" pitchFamily="34" charset="0"/>
              <a:buNone/>
              <a:defRPr/>
            </a:pPr>
            <a:r>
              <a:rPr lang="lv-LV">
                <a:hlinkClick r:id="rId5"/>
              </a:rPr>
              <a:t>Kokneses pamatskola - attīstības centrs – YouTube</a:t>
            </a:r>
            <a:endParaRPr lang="lv-LV"/>
          </a:p>
          <a:p>
            <a:pPr fontAlgn="auto">
              <a:defRPr/>
            </a:pPr>
            <a:endParaRPr lang="lv-LV"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Virsraksts 1">
            <a:extLst>
              <a:ext uri="{FF2B5EF4-FFF2-40B4-BE49-F238E27FC236}">
                <a16:creationId xmlns:a16="http://schemas.microsoft.com/office/drawing/2014/main" id="{25CA44F1-338E-400A-87DA-A0BF75296FF7}"/>
              </a:ext>
            </a:extLst>
          </p:cNvPr>
          <p:cNvSpPr>
            <a:spLocks noGrp="1" noChangeArrowheads="1"/>
          </p:cNvSpPr>
          <p:nvPr>
            <p:ph type="title"/>
          </p:nvPr>
        </p:nvSpPr>
        <p:spPr>
          <a:xfrm>
            <a:off x="466725" y="1412875"/>
            <a:ext cx="8596313" cy="2595563"/>
          </a:xfrm>
        </p:spPr>
        <p:txBody>
          <a:bodyPr/>
          <a:lstStyle/>
          <a:p>
            <a:pPr eaLnBrk="1" hangingPunct="1"/>
            <a:r>
              <a:rPr lang="lv-LV" altLang="lv-LV" sz="6600"/>
              <a:t>Paldies par uzmanību!</a:t>
            </a:r>
            <a:br>
              <a:rPr lang="lv-LV" altLang="lv-LV"/>
            </a:br>
            <a:endParaRPr lang="en-GB" altLang="lv-LV"/>
          </a:p>
        </p:txBody>
      </p:sp>
      <p:sp>
        <p:nvSpPr>
          <p:cNvPr id="28675" name="Teksta vietturis 2">
            <a:extLst>
              <a:ext uri="{FF2B5EF4-FFF2-40B4-BE49-F238E27FC236}">
                <a16:creationId xmlns:a16="http://schemas.microsoft.com/office/drawing/2014/main" id="{A58B2168-AD03-42E0-952E-DCC71C007DE7}"/>
              </a:ext>
            </a:extLst>
          </p:cNvPr>
          <p:cNvSpPr>
            <a:spLocks noGrp="1" noChangeArrowheads="1"/>
          </p:cNvSpPr>
          <p:nvPr>
            <p:ph type="body" idx="1"/>
          </p:nvPr>
        </p:nvSpPr>
        <p:spPr>
          <a:xfrm>
            <a:off x="1346200" y="3429000"/>
            <a:ext cx="8596313" cy="1514475"/>
          </a:xfrm>
        </p:spPr>
        <p:txBody>
          <a:bodyPr/>
          <a:lstStyle/>
          <a:p>
            <a:pPr eaLnBrk="1" hangingPunct="1"/>
            <a:r>
              <a:rPr lang="lv-LV" altLang="lv-LV" sz="2800">
                <a:solidFill>
                  <a:schemeClr val="accent1"/>
                </a:solidFill>
              </a:rPr>
              <a:t>Ja ir kādi jautājumi, tagad ir īstais brīdis tos uzdot.</a:t>
            </a:r>
            <a:endParaRPr lang="en-GB" altLang="lv-LV" sz="28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B1A29B8-7DD7-4D80-995D-34DBE7756907}"/>
              </a:ext>
            </a:extLst>
          </p:cNvPr>
          <p:cNvGraphicFramePr/>
          <p:nvPr/>
        </p:nvGraphicFramePr>
        <p:xfrm>
          <a:off x="447451" y="419061"/>
          <a:ext cx="9928335" cy="530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Satura vietturis 1">
            <a:extLst>
              <a:ext uri="{FF2B5EF4-FFF2-40B4-BE49-F238E27FC236}">
                <a16:creationId xmlns:a16="http://schemas.microsoft.com/office/drawing/2014/main" id="{1E57066B-2190-4BCE-85B9-76315E7D06A5}"/>
              </a:ext>
            </a:extLst>
          </p:cNvPr>
          <p:cNvSpPr>
            <a:spLocks noGrp="1" noChangeArrowheads="1"/>
          </p:cNvSpPr>
          <p:nvPr>
            <p:ph idx="1"/>
          </p:nvPr>
        </p:nvSpPr>
        <p:spPr/>
        <p:txBody>
          <a:bodyPr/>
          <a:lstStyle/>
          <a:p>
            <a:endParaRPr lang="lv-LV" alt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09E2520-8F52-4B93-B8CD-F755FB124D47}"/>
              </a:ext>
            </a:extLst>
          </p:cNvPr>
          <p:cNvSpPr>
            <a:spLocks noGrp="1"/>
          </p:cNvSpPr>
          <p:nvPr>
            <p:ph type="title"/>
          </p:nvPr>
        </p:nvSpPr>
        <p:spPr>
          <a:xfrm>
            <a:off x="334963" y="188913"/>
            <a:ext cx="11522075" cy="1143000"/>
          </a:xfrm>
        </p:spPr>
        <p:txBody>
          <a:bodyPr rtlCol="0">
            <a:normAutofit fontScale="90000"/>
          </a:bodyPr>
          <a:lstStyle/>
          <a:p>
            <a:pPr eaLnBrk="1" fontAlgn="auto" hangingPunct="1">
              <a:spcAft>
                <a:spcPts val="0"/>
              </a:spcAft>
              <a:defRPr/>
            </a:pPr>
            <a:r>
              <a:rPr lang="lv-LV" altLang="lv-LV" b="1" i="1" dirty="0">
                <a:solidFill>
                  <a:schemeClr val="accent2">
                    <a:lumMod val="50000"/>
                  </a:schemeClr>
                </a:solidFill>
                <a:latin typeface="Times New Roman" panose="02020603050405020304" pitchFamily="18" charset="0"/>
                <a:cs typeface="Times New Roman" panose="02020603050405020304" pitchFamily="18" charset="0"/>
              </a:rPr>
              <a:t>Izglītības iestādē iespējams apgūt </a:t>
            </a:r>
            <a:br>
              <a:rPr lang="lv-LV" altLang="lv-LV" b="1" i="1" dirty="0">
                <a:solidFill>
                  <a:schemeClr val="accent2">
                    <a:lumMod val="50000"/>
                  </a:schemeClr>
                </a:solidFill>
                <a:latin typeface="Times New Roman" panose="02020603050405020304" pitchFamily="18" charset="0"/>
                <a:cs typeface="Times New Roman" panose="02020603050405020304" pitchFamily="18" charset="0"/>
              </a:rPr>
            </a:br>
            <a:r>
              <a:rPr lang="lv-LV" altLang="lv-LV" b="1" i="1" dirty="0">
                <a:solidFill>
                  <a:schemeClr val="accent2">
                    <a:lumMod val="50000"/>
                  </a:schemeClr>
                </a:solidFill>
                <a:latin typeface="Times New Roman" panose="02020603050405020304" pitchFamily="18" charset="0"/>
                <a:cs typeface="Times New Roman" panose="02020603050405020304" pitchFamily="18" charset="0"/>
              </a:rPr>
              <a:t> speciālās izglītības programmas </a:t>
            </a:r>
          </a:p>
        </p:txBody>
      </p:sp>
      <p:graphicFrame>
        <p:nvGraphicFramePr>
          <p:cNvPr id="4" name="Content Placeholder 3">
            <a:extLst>
              <a:ext uri="{FF2B5EF4-FFF2-40B4-BE49-F238E27FC236}">
                <a16:creationId xmlns:a16="http://schemas.microsoft.com/office/drawing/2014/main" id="{925CD0EB-A64A-4675-B735-7B6209DC7AB9}"/>
              </a:ext>
            </a:extLst>
          </p:cNvPr>
          <p:cNvGraphicFramePr>
            <a:graphicFrameLocks noGrp="1"/>
          </p:cNvGraphicFramePr>
          <p:nvPr>
            <p:ph idx="1"/>
          </p:nvPr>
        </p:nvGraphicFramePr>
        <p:xfrm>
          <a:off x="239350" y="1412776"/>
          <a:ext cx="11713301"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C68DFE7-C512-487E-8651-9B97D12FE5A9}"/>
              </a:ext>
            </a:extLst>
          </p:cNvPr>
          <p:cNvSpPr>
            <a:spLocks noGrp="1"/>
          </p:cNvSpPr>
          <p:nvPr>
            <p:ph type="title"/>
          </p:nvPr>
        </p:nvSpPr>
        <p:spPr>
          <a:xfrm>
            <a:off x="-263525" y="63500"/>
            <a:ext cx="11522075" cy="1143000"/>
          </a:xfrm>
        </p:spPr>
        <p:txBody>
          <a:bodyPr rtlCol="0">
            <a:noAutofit/>
          </a:bodyPr>
          <a:lstStyle/>
          <a:p>
            <a:pPr algn="ctr" eaLnBrk="1" fontAlgn="auto" hangingPunct="1">
              <a:spcAft>
                <a:spcPts val="0"/>
              </a:spcAft>
              <a:defRPr/>
            </a:pPr>
            <a:r>
              <a:rPr lang="lv-LV" altLang="lv-LV" sz="7200" b="1" i="1" dirty="0">
                <a:solidFill>
                  <a:schemeClr val="accent2">
                    <a:lumMod val="50000"/>
                  </a:schemeClr>
                </a:solidFill>
                <a:latin typeface="Times New Roman" panose="02020603050405020304" pitchFamily="18" charset="0"/>
                <a:cs typeface="Times New Roman" panose="02020603050405020304" pitchFamily="18" charset="0"/>
              </a:rPr>
              <a:t>2025./2026.m.g.</a:t>
            </a:r>
            <a:br>
              <a:rPr lang="lv-LV" altLang="lv-LV" sz="7200" b="1" i="1" dirty="0">
                <a:solidFill>
                  <a:schemeClr val="accent2">
                    <a:lumMod val="50000"/>
                  </a:schemeClr>
                </a:solidFill>
                <a:latin typeface="Times New Roman" panose="02020603050405020304" pitchFamily="18" charset="0"/>
                <a:cs typeface="Times New Roman" panose="02020603050405020304" pitchFamily="18" charset="0"/>
              </a:rPr>
            </a:br>
            <a:r>
              <a:rPr lang="lv-LV" altLang="lv-LV" sz="7200" b="1" i="1" dirty="0">
                <a:solidFill>
                  <a:schemeClr val="accent2">
                    <a:lumMod val="50000"/>
                  </a:schemeClr>
                </a:solidFill>
                <a:latin typeface="Times New Roman" panose="02020603050405020304" pitchFamily="18" charset="0"/>
                <a:cs typeface="Times New Roman" panose="02020603050405020304" pitchFamily="18" charset="0"/>
              </a:rPr>
              <a:t>115 skolēni</a:t>
            </a:r>
          </a:p>
        </p:txBody>
      </p:sp>
      <p:graphicFrame>
        <p:nvGraphicFramePr>
          <p:cNvPr id="4" name="Content Placeholder 3">
            <a:extLst>
              <a:ext uri="{FF2B5EF4-FFF2-40B4-BE49-F238E27FC236}">
                <a16:creationId xmlns:a16="http://schemas.microsoft.com/office/drawing/2014/main" id="{07FDD44D-1D0D-4A15-ADB0-346406ACF173}"/>
              </a:ext>
            </a:extLst>
          </p:cNvPr>
          <p:cNvGraphicFramePr>
            <a:graphicFrameLocks noGrp="1"/>
          </p:cNvGraphicFramePr>
          <p:nvPr>
            <p:ph idx="1"/>
          </p:nvPr>
        </p:nvGraphicFramePr>
        <p:xfrm>
          <a:off x="1058291" y="3045635"/>
          <a:ext cx="8648416" cy="246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DCF6DAF-333E-4CDA-AADC-F066F7338E82}"/>
              </a:ext>
            </a:extLst>
          </p:cNvPr>
          <p:cNvSpPr>
            <a:spLocks noGrp="1"/>
          </p:cNvSpPr>
          <p:nvPr>
            <p:ph type="title"/>
          </p:nvPr>
        </p:nvSpPr>
        <p:spPr>
          <a:xfrm>
            <a:off x="-263525" y="63500"/>
            <a:ext cx="11522075" cy="1143000"/>
          </a:xfrm>
        </p:spPr>
        <p:txBody>
          <a:bodyPr rtlCol="0">
            <a:noAutofit/>
          </a:bodyPr>
          <a:lstStyle/>
          <a:p>
            <a:pPr algn="ctr" eaLnBrk="1" fontAlgn="auto" hangingPunct="1">
              <a:spcAft>
                <a:spcPts val="0"/>
              </a:spcAft>
              <a:defRPr/>
            </a:pPr>
            <a:r>
              <a:rPr lang="lv-LV" altLang="lv-LV" sz="7200" b="1" i="1" dirty="0">
                <a:solidFill>
                  <a:schemeClr val="accent2">
                    <a:lumMod val="50000"/>
                  </a:schemeClr>
                </a:solidFill>
                <a:latin typeface="Times New Roman" panose="02020603050405020304" pitchFamily="18" charset="0"/>
                <a:cs typeface="Times New Roman" panose="02020603050405020304" pitchFamily="18" charset="0"/>
              </a:rPr>
              <a:t>2025./2026.m.g.</a:t>
            </a:r>
            <a:br>
              <a:rPr lang="lv-LV" altLang="lv-LV" sz="7200" b="1" i="1" dirty="0">
                <a:solidFill>
                  <a:schemeClr val="accent2">
                    <a:lumMod val="50000"/>
                  </a:schemeClr>
                </a:solidFill>
                <a:latin typeface="Times New Roman" panose="02020603050405020304" pitchFamily="18" charset="0"/>
                <a:cs typeface="Times New Roman" panose="02020603050405020304" pitchFamily="18" charset="0"/>
              </a:rPr>
            </a:br>
            <a:r>
              <a:rPr lang="lv-LV" altLang="lv-LV" sz="7200" b="1" i="1" dirty="0">
                <a:solidFill>
                  <a:schemeClr val="accent2">
                    <a:lumMod val="50000"/>
                  </a:schemeClr>
                </a:solidFill>
                <a:latin typeface="Times New Roman" panose="02020603050405020304" pitchFamily="18" charset="0"/>
                <a:cs typeface="Times New Roman" panose="02020603050405020304" pitchFamily="18" charset="0"/>
              </a:rPr>
              <a:t>84 darbinieki</a:t>
            </a:r>
          </a:p>
        </p:txBody>
      </p:sp>
      <p:graphicFrame>
        <p:nvGraphicFramePr>
          <p:cNvPr id="4" name="Content Placeholder 3">
            <a:extLst>
              <a:ext uri="{FF2B5EF4-FFF2-40B4-BE49-F238E27FC236}">
                <a16:creationId xmlns:a16="http://schemas.microsoft.com/office/drawing/2014/main" id="{037F117C-44A5-4D71-A5EC-A74117370D49}"/>
              </a:ext>
            </a:extLst>
          </p:cNvPr>
          <p:cNvGraphicFramePr>
            <a:graphicFrameLocks noGrp="1"/>
          </p:cNvGraphicFramePr>
          <p:nvPr>
            <p:ph idx="1"/>
            <p:extLst>
              <p:ext uri="{D42A27DB-BD31-4B8C-83A1-F6EECF244321}">
                <p14:modId xmlns:p14="http://schemas.microsoft.com/office/powerpoint/2010/main" val="1446521323"/>
              </p:ext>
            </p:extLst>
          </p:nvPr>
        </p:nvGraphicFramePr>
        <p:xfrm>
          <a:off x="1058291" y="3045635"/>
          <a:ext cx="8648416" cy="246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B213234-4907-4ADB-82F7-6599CB5638AA}"/>
              </a:ext>
            </a:extLst>
          </p:cNvPr>
          <p:cNvGraphicFramePr>
            <a:graphicFrameLocks noGrp="1"/>
          </p:cNvGraphicFramePr>
          <p:nvPr>
            <p:ph idx="1"/>
          </p:nvPr>
        </p:nvGraphicFramePr>
        <p:xfrm>
          <a:off x="-153536" y="343309"/>
          <a:ext cx="10628671" cy="617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B9B0-1942-4E20-A28C-DAE4C930D9C3}"/>
              </a:ext>
            </a:extLst>
          </p:cNvPr>
          <p:cNvSpPr>
            <a:spLocks noGrp="1"/>
          </p:cNvSpPr>
          <p:nvPr>
            <p:ph type="title"/>
          </p:nvPr>
        </p:nvSpPr>
        <p:spPr>
          <a:xfrm>
            <a:off x="544513" y="347663"/>
            <a:ext cx="7467600" cy="669925"/>
          </a:xfrm>
        </p:spPr>
        <p:txBody>
          <a:bodyPr rtlCol="0"/>
          <a:lstStyle/>
          <a:p>
            <a:pPr eaLnBrk="1" fontAlgn="auto" hangingPunct="1">
              <a:spcAft>
                <a:spcPts val="0"/>
              </a:spcAft>
              <a:defRPr/>
            </a:pPr>
            <a:r>
              <a:rPr lang="lv-LV" b="1" i="1" dirty="0">
                <a:solidFill>
                  <a:schemeClr val="accent2">
                    <a:lumMod val="50000"/>
                  </a:schemeClr>
                </a:solidFill>
                <a:latin typeface="Times New Roman" panose="02020603050405020304" pitchFamily="18" charset="0"/>
                <a:cs typeface="Times New Roman" panose="02020603050405020304" pitchFamily="18" charset="0"/>
              </a:rPr>
              <a:t>Skolēniem ir iespēja:</a:t>
            </a:r>
          </a:p>
        </p:txBody>
      </p:sp>
      <p:sp>
        <p:nvSpPr>
          <p:cNvPr id="3" name="Content Placeholder 2">
            <a:extLst>
              <a:ext uri="{FF2B5EF4-FFF2-40B4-BE49-F238E27FC236}">
                <a16:creationId xmlns:a16="http://schemas.microsoft.com/office/drawing/2014/main" id="{DC88CC34-C092-42C1-B9A4-A8E0F0DA91D1}"/>
              </a:ext>
            </a:extLst>
          </p:cNvPr>
          <p:cNvSpPr>
            <a:spLocks noGrp="1"/>
          </p:cNvSpPr>
          <p:nvPr>
            <p:ph idx="1"/>
          </p:nvPr>
        </p:nvSpPr>
        <p:spPr>
          <a:xfrm>
            <a:off x="1527175" y="1017588"/>
            <a:ext cx="8143875" cy="6000750"/>
          </a:xfrm>
        </p:spPr>
        <p:txBody>
          <a:bodyPr rtlCol="0">
            <a:normAutofit fontScale="47500" lnSpcReduction="20000"/>
          </a:bodyPr>
          <a:lstStyle/>
          <a:p>
            <a:pPr eaLnBrk="1" fontAlgn="auto" hangingPunct="1">
              <a:spcAft>
                <a:spcPts val="0"/>
              </a:spcAft>
              <a:buFont typeface="Arial" panose="020B0604020202020204" pitchFamily="34" charset="0"/>
              <a:buNone/>
              <a:defRPr/>
            </a:pPr>
            <a:endParaRPr lang="lv-LV" sz="2600" b="1" i="1"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r>
              <a:rPr lang="lv-LV" sz="7000" b="1" i="1" dirty="0">
                <a:solidFill>
                  <a:schemeClr val="tx1">
                    <a:lumMod val="75000"/>
                    <a:lumOff val="25000"/>
                  </a:schemeClr>
                </a:solidFill>
                <a:latin typeface="Times New Roman" panose="02020603050405020304" pitchFamily="18" charset="0"/>
                <a:cs typeface="Times New Roman" panose="02020603050405020304" pitchFamily="18" charset="0"/>
              </a:rPr>
              <a:t>          Apmeklēt </a:t>
            </a: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korekcijas un rehabilitācijas nodarbības:</a:t>
            </a:r>
          </a:p>
          <a:p>
            <a:pPr algn="ctr" eaLnBrk="1" fontAlgn="auto" hangingPunct="1">
              <a:spcAft>
                <a:spcPts val="0"/>
              </a:spcAft>
              <a:buFont typeface="Wingdings 3" charset="2"/>
              <a:buChar char=""/>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dabas vides estētikā,</a:t>
            </a:r>
          </a:p>
          <a:p>
            <a:pPr algn="ctr" eaLnBrk="1" fontAlgn="auto" hangingPunct="1">
              <a:spcAft>
                <a:spcPts val="0"/>
              </a:spcAft>
              <a:buFont typeface="Wingdings 3" charset="2"/>
              <a:buChar char=""/>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logopēdijā,</a:t>
            </a:r>
          </a:p>
          <a:p>
            <a:pPr algn="ctr" eaLnBrk="1" fontAlgn="auto" hangingPunct="1">
              <a:spcAft>
                <a:spcPts val="0"/>
              </a:spcAft>
              <a:buFont typeface="Wingdings 3" charset="2"/>
              <a:buChar char=""/>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ārstnieciskajā vingrošanā,</a:t>
            </a:r>
          </a:p>
          <a:p>
            <a:pPr algn="ctr" eaLnBrk="1" fontAlgn="auto" hangingPunct="1">
              <a:spcAft>
                <a:spcPts val="0"/>
              </a:spcAft>
              <a:buFont typeface="Wingdings 3" charset="2"/>
              <a:buChar char=""/>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ritmikā.</a:t>
            </a:r>
          </a:p>
          <a:p>
            <a:pPr eaLnBrk="1" fontAlgn="auto" hangingPunct="1">
              <a:spcAft>
                <a:spcPts val="0"/>
              </a:spcAft>
              <a:buFont typeface="Arial" panose="020B0604020202020204" pitchFamily="34" charset="0"/>
              <a:buNone/>
              <a:defRPr/>
            </a:pPr>
            <a:r>
              <a:rPr lang="lv-LV" sz="7000" b="1" i="1" dirty="0">
                <a:solidFill>
                  <a:schemeClr val="tx1">
                    <a:lumMod val="75000"/>
                    <a:lumOff val="25000"/>
                  </a:schemeClr>
                </a:solidFill>
                <a:latin typeface="Times New Roman" panose="02020603050405020304" pitchFamily="18" charset="0"/>
                <a:cs typeface="Times New Roman" panose="02020603050405020304" pitchFamily="18" charset="0"/>
              </a:rPr>
              <a:t>                  Saņemt:</a:t>
            </a:r>
          </a:p>
          <a:p>
            <a:pPr eaLnBrk="1" fontAlgn="auto" hangingPunct="1">
              <a:spcAft>
                <a:spcPts val="0"/>
              </a:spcAft>
              <a:buFont typeface="Wingdings 3" charset="2"/>
              <a:buChar char=""/>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masiera pakalpojumus,</a:t>
            </a:r>
          </a:p>
          <a:p>
            <a:pPr eaLnBrk="1" fontAlgn="auto" hangingPunct="1">
              <a:spcAft>
                <a:spcPts val="0"/>
              </a:spcAft>
              <a:buFont typeface="Wingdings 3" charset="2"/>
              <a:buChar char=""/>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psihologa un sociālā </a:t>
            </a:r>
          </a:p>
          <a:p>
            <a:pPr marL="0" indent="0" eaLnBrk="1" fontAlgn="auto" hangingPunct="1">
              <a:spcAft>
                <a:spcPts val="0"/>
              </a:spcAft>
              <a:buFont typeface="Arial" panose="020B0604020202020204" pitchFamily="34" charset="0"/>
              <a:buNone/>
              <a:defRPr/>
            </a:pPr>
            <a:r>
              <a:rPr lang="lv-LV" sz="7000" i="1" dirty="0">
                <a:solidFill>
                  <a:schemeClr val="tx1">
                    <a:lumMod val="75000"/>
                    <a:lumOff val="25000"/>
                  </a:schemeClr>
                </a:solidFill>
                <a:latin typeface="Times New Roman" panose="02020603050405020304" pitchFamily="18" charset="0"/>
                <a:cs typeface="Times New Roman" panose="02020603050405020304" pitchFamily="18" charset="0"/>
              </a:rPr>
              <a:t>pedagoga konsultācijas.</a:t>
            </a:r>
          </a:p>
          <a:p>
            <a:pPr eaLnBrk="1" fontAlgn="auto" hangingPunct="1">
              <a:spcAft>
                <a:spcPts val="0"/>
              </a:spcAft>
              <a:buFont typeface="Arial" panose="020B0604020202020204" pitchFamily="34" charset="0"/>
              <a:buNone/>
              <a:defRPr/>
            </a:pPr>
            <a:endParaRPr lang="lv-LV" i="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eaLnBrk="1" fontAlgn="auto" hangingPunct="1">
              <a:spcAft>
                <a:spcPts val="0"/>
              </a:spcAft>
              <a:buFont typeface="Arial" panose="020B0604020202020204" pitchFamily="34" charset="0"/>
              <a:buNone/>
              <a:defRPr/>
            </a:pPr>
            <a:endParaRPr lang="lv-LV" i="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eaLnBrk="1" fontAlgn="auto" hangingPunct="1">
              <a:spcAft>
                <a:spcPts val="0"/>
              </a:spcAft>
              <a:buFont typeface="Arial" panose="020B0604020202020204" pitchFamily="34" charset="0"/>
              <a:buNone/>
              <a:defRPr/>
            </a:pPr>
            <a:endParaRPr lang="lv-LV" i="1"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endParaRPr lang="lv-LV" dirty="0">
              <a:solidFill>
                <a:schemeClr val="tx1">
                  <a:lumMod val="75000"/>
                  <a:lumOff val="25000"/>
                </a:schemeClr>
              </a:solidFill>
            </a:endParaRPr>
          </a:p>
        </p:txBody>
      </p:sp>
      <p:pic>
        <p:nvPicPr>
          <p:cNvPr id="59396" name="Picture 4" descr="D:\My Documents\Metodiskais_darbs\buklets skolas 2015\foto skolas bukletam\skolas bukletam 079.jpg">
            <a:extLst>
              <a:ext uri="{FF2B5EF4-FFF2-40B4-BE49-F238E27FC236}">
                <a16:creationId xmlns:a16="http://schemas.microsoft.com/office/drawing/2014/main" id="{72C1C2DC-1DB2-4A00-B79A-22AD7B14BF70}"/>
              </a:ext>
            </a:extLst>
          </p:cNvPr>
          <p:cNvPicPr>
            <a:picLocks noChangeAspect="1" noChangeArrowheads="1"/>
          </p:cNvPicPr>
          <p:nvPr/>
        </p:nvPicPr>
        <p:blipFill>
          <a:blip r:embed="rId3" cstate="print"/>
          <a:srcRect/>
          <a:stretch>
            <a:fillRect/>
          </a:stretch>
        </p:blipFill>
        <p:spPr bwMode="auto">
          <a:xfrm>
            <a:off x="8572933" y="2119851"/>
            <a:ext cx="2016224" cy="2244187"/>
          </a:xfrm>
          <a:prstGeom prst="rect">
            <a:avLst/>
          </a:prstGeom>
          <a:ln>
            <a:noFill/>
          </a:ln>
          <a:effectLst>
            <a:softEdge rad="112500"/>
          </a:effectLst>
        </p:spPr>
      </p:pic>
      <p:pic>
        <p:nvPicPr>
          <p:cNvPr id="13317" name="Picture 2">
            <a:extLst>
              <a:ext uri="{FF2B5EF4-FFF2-40B4-BE49-F238E27FC236}">
                <a16:creationId xmlns:a16="http://schemas.microsoft.com/office/drawing/2014/main" id="{401A2D4B-CE98-4438-BD40-92CA10990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6975" y="3913188"/>
            <a:ext cx="186531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Attēls 4">
            <a:extLst>
              <a:ext uri="{FF2B5EF4-FFF2-40B4-BE49-F238E27FC236}">
                <a16:creationId xmlns:a16="http://schemas.microsoft.com/office/drawing/2014/main" id="{05D1794E-B32A-49A7-9DBD-4949CD641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475" y="4364038"/>
            <a:ext cx="299561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atura vietturis 1">
            <a:extLst>
              <a:ext uri="{FF2B5EF4-FFF2-40B4-BE49-F238E27FC236}">
                <a16:creationId xmlns:a16="http://schemas.microsoft.com/office/drawing/2014/main" id="{2DBFD03D-EF2B-409F-9204-6B01E838957C}"/>
              </a:ext>
            </a:extLst>
          </p:cNvPr>
          <p:cNvSpPr>
            <a:spLocks noGrp="1" noChangeArrowheads="1"/>
          </p:cNvSpPr>
          <p:nvPr>
            <p:ph idx="1"/>
          </p:nvPr>
        </p:nvSpPr>
        <p:spPr>
          <a:xfrm>
            <a:off x="1484313" y="138113"/>
            <a:ext cx="10018712" cy="1041400"/>
          </a:xfrm>
        </p:spPr>
        <p:txBody>
          <a:bodyPr/>
          <a:lstStyle/>
          <a:p>
            <a:pPr marL="0" indent="0" eaLnBrk="1" hangingPunct="1">
              <a:buFont typeface="Arial" panose="020B0604020202020204" pitchFamily="34" charset="0"/>
              <a:buNone/>
            </a:pPr>
            <a:r>
              <a:rPr lang="lv-LV" altLang="lv-LV" sz="2800" b="1" i="1" u="sng">
                <a:latin typeface="Times New Roman" panose="02020603050405020304" pitchFamily="18" charset="0"/>
                <a:cs typeface="Times New Roman" panose="02020603050405020304" pitchFamily="18" charset="0"/>
              </a:rPr>
              <a:t>Skolēniem ir iespēja izmantot:</a:t>
            </a:r>
            <a:endParaRPr lang="lv-LV" altLang="lv-LV" sz="2800" u="sng"/>
          </a:p>
        </p:txBody>
      </p:sp>
      <p:sp>
        <p:nvSpPr>
          <p:cNvPr id="15363" name="Taisnstūris 3">
            <a:extLst>
              <a:ext uri="{FF2B5EF4-FFF2-40B4-BE49-F238E27FC236}">
                <a16:creationId xmlns:a16="http://schemas.microsoft.com/office/drawing/2014/main" id="{82EA7FA8-C16F-45F4-8431-D545E996133D}"/>
              </a:ext>
            </a:extLst>
          </p:cNvPr>
          <p:cNvSpPr>
            <a:spLocks noChangeArrowheads="1"/>
          </p:cNvSpPr>
          <p:nvPr/>
        </p:nvSpPr>
        <p:spPr bwMode="auto">
          <a:xfrm>
            <a:off x="2940050" y="914400"/>
            <a:ext cx="612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Arial" panose="020B0604020202020204" pitchFamily="34" charset="0"/>
              <a:buChar char="•"/>
            </a:pPr>
            <a:r>
              <a:rPr lang="lv-LV" altLang="lv-LV" sz="2000" b="1" i="1">
                <a:solidFill>
                  <a:schemeClr val="tx1"/>
                </a:solidFill>
                <a:latin typeface="Times New Roman" panose="02020603050405020304" pitchFamily="18" charset="0"/>
                <a:cs typeface="Times New Roman" panose="02020603050405020304" pitchFamily="18" charset="0"/>
              </a:rPr>
              <a:t>Daudzveidīgas IT iespējas </a:t>
            </a:r>
            <a:endParaRPr lang="lv-LV" altLang="lv-LV" sz="2000">
              <a:solidFill>
                <a:schemeClr val="tx1"/>
              </a:solidFill>
              <a:latin typeface="Arial" panose="020B0604020202020204" pitchFamily="34" charset="0"/>
            </a:endParaRPr>
          </a:p>
        </p:txBody>
      </p:sp>
      <p:sp>
        <p:nvSpPr>
          <p:cNvPr id="15364" name="Taisnstūris 5">
            <a:extLst>
              <a:ext uri="{FF2B5EF4-FFF2-40B4-BE49-F238E27FC236}">
                <a16:creationId xmlns:a16="http://schemas.microsoft.com/office/drawing/2014/main" id="{D2EDB1AE-0F29-41F4-8B5E-2A6D4D027FFF}"/>
              </a:ext>
            </a:extLst>
          </p:cNvPr>
          <p:cNvSpPr>
            <a:spLocks noChangeArrowheads="1"/>
          </p:cNvSpPr>
          <p:nvPr/>
        </p:nvSpPr>
        <p:spPr bwMode="auto">
          <a:xfrm>
            <a:off x="1189038" y="1692275"/>
            <a:ext cx="8780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lv-LV" altLang="lv-LV" sz="2600" b="1" i="1" u="sng">
                <a:solidFill>
                  <a:schemeClr val="tx1"/>
                </a:solidFill>
                <a:latin typeface="Times New Roman" panose="02020603050405020304" pitchFamily="18" charset="0"/>
                <a:cs typeface="Times New Roman" panose="02020603050405020304" pitchFamily="18" charset="0"/>
              </a:rPr>
              <a:t>Brīvo laiku pavadīt darbojoties interešu izglītības programmās</a:t>
            </a:r>
          </a:p>
          <a:p>
            <a:pPr eaLnBrk="1" hangingPunct="1">
              <a:spcBef>
                <a:spcPct val="0"/>
              </a:spcBef>
              <a:buClrTx/>
              <a:buSzTx/>
              <a:buFontTx/>
              <a:buNone/>
            </a:pPr>
            <a:endParaRPr lang="lv-LV" altLang="lv-LV" sz="2600" b="1" i="1" u="sng">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lv-LV" altLang="lv-LV" sz="2800" b="1" i="1" u="sng">
                <a:solidFill>
                  <a:schemeClr val="tx1"/>
                </a:solidFill>
                <a:latin typeface="Times New Roman" panose="02020603050405020304" pitchFamily="18" charset="0"/>
                <a:cs typeface="Times New Roman" panose="02020603050405020304" pitchFamily="18" charset="0"/>
              </a:rPr>
              <a:t>Darboties projektos un doties ekskursijās</a:t>
            </a:r>
          </a:p>
        </p:txBody>
      </p:sp>
      <p:sp>
        <p:nvSpPr>
          <p:cNvPr id="15365" name="Taisnstūris 6">
            <a:extLst>
              <a:ext uri="{FF2B5EF4-FFF2-40B4-BE49-F238E27FC236}">
                <a16:creationId xmlns:a16="http://schemas.microsoft.com/office/drawing/2014/main" id="{C949C3A2-7738-445F-9181-71C8DE3A6B6C}"/>
              </a:ext>
            </a:extLst>
          </p:cNvPr>
          <p:cNvSpPr>
            <a:spLocks noChangeArrowheads="1"/>
          </p:cNvSpPr>
          <p:nvPr/>
        </p:nvSpPr>
        <p:spPr bwMode="auto">
          <a:xfrm>
            <a:off x="2882900" y="1376363"/>
            <a:ext cx="612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Arial" panose="020B0604020202020204" pitchFamily="34" charset="0"/>
              <a:buChar char="•"/>
            </a:pPr>
            <a:r>
              <a:rPr lang="lv-LV" altLang="lv-LV" sz="2000" b="1" i="1">
                <a:solidFill>
                  <a:schemeClr val="tx1"/>
                </a:solidFill>
                <a:latin typeface="Times New Roman" panose="02020603050405020304" pitchFamily="18" charset="0"/>
                <a:cs typeface="Times New Roman" panose="02020603050405020304" pitchFamily="18" charset="0"/>
              </a:rPr>
              <a:t>Izglītības iestādes bibliotēku</a:t>
            </a:r>
            <a:endParaRPr lang="lv-LV" altLang="lv-LV" sz="2000">
              <a:solidFill>
                <a:schemeClr val="tx1"/>
              </a:solidFill>
              <a:latin typeface="Times New Roman" panose="02020603050405020304" pitchFamily="18" charset="0"/>
              <a:cs typeface="Times New Roman" panose="02020603050405020304" pitchFamily="18" charset="0"/>
            </a:endParaRPr>
          </a:p>
        </p:txBody>
      </p:sp>
      <p:pic>
        <p:nvPicPr>
          <p:cNvPr id="8" name="Picture 2" descr="G:\skolas foto mikalai\interaktivais galds 071.jpg">
            <a:extLst>
              <a:ext uri="{FF2B5EF4-FFF2-40B4-BE49-F238E27FC236}">
                <a16:creationId xmlns:a16="http://schemas.microsoft.com/office/drawing/2014/main" id="{C43A7D9E-8A7C-4227-B658-444D67C03A4F}"/>
              </a:ext>
            </a:extLst>
          </p:cNvPr>
          <p:cNvPicPr>
            <a:picLocks noChangeAspect="1" noChangeArrowheads="1"/>
          </p:cNvPicPr>
          <p:nvPr/>
        </p:nvPicPr>
        <p:blipFill>
          <a:blip r:embed="rId2" cstate="print"/>
          <a:srcRect/>
          <a:stretch>
            <a:fillRect/>
          </a:stretch>
        </p:blipFill>
        <p:spPr bwMode="auto">
          <a:xfrm>
            <a:off x="5636781" y="3756012"/>
            <a:ext cx="2351279" cy="2957513"/>
          </a:xfrm>
          <a:prstGeom prst="rect">
            <a:avLst/>
          </a:prstGeom>
          <a:ln>
            <a:noFill/>
          </a:ln>
          <a:effectLst>
            <a:softEdge rad="112500"/>
          </a:effectLst>
        </p:spPr>
      </p:pic>
      <p:pic>
        <p:nvPicPr>
          <p:cNvPr id="15367" name="Picture 2" descr="bibliot2020.jpg">
            <a:extLst>
              <a:ext uri="{FF2B5EF4-FFF2-40B4-BE49-F238E27FC236}">
                <a16:creationId xmlns:a16="http://schemas.microsoft.com/office/drawing/2014/main" id="{325AE1AA-3ED2-46B6-8EC5-380B75C81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4089400"/>
            <a:ext cx="337502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20220518dejotajipalsmane04.jpg">
            <a:extLst>
              <a:ext uri="{FF2B5EF4-FFF2-40B4-BE49-F238E27FC236}">
                <a16:creationId xmlns:a16="http://schemas.microsoft.com/office/drawing/2014/main" id="{6B563B15-5D7B-4509-9157-5F469B964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513" y="3686175"/>
            <a:ext cx="2957512"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descr="1.jpg">
            <a:extLst>
              <a:ext uri="{FF2B5EF4-FFF2-40B4-BE49-F238E27FC236}">
                <a16:creationId xmlns:a16="http://schemas.microsoft.com/office/drawing/2014/main" id="{28C7CA0B-7539-4517-BD34-53BF20742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1700" y="730250"/>
            <a:ext cx="224631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76B0C93-C020-4F27-9C1F-A091147E7FFA}"/>
              </a:ext>
            </a:extLst>
          </p:cNvPr>
          <p:cNvSpPr>
            <a:spLocks noGrp="1"/>
          </p:cNvSpPr>
          <p:nvPr>
            <p:ph type="title"/>
          </p:nvPr>
        </p:nvSpPr>
        <p:spPr>
          <a:xfrm>
            <a:off x="677863" y="609600"/>
            <a:ext cx="8596312" cy="1320800"/>
          </a:xfrm>
        </p:spPr>
        <p:txBody>
          <a:bodyPr rtlCol="0">
            <a:normAutofit/>
          </a:bodyPr>
          <a:lstStyle/>
          <a:p>
            <a:pPr eaLnBrk="1" fontAlgn="auto" hangingPunct="1">
              <a:spcAft>
                <a:spcPts val="0"/>
              </a:spcAft>
              <a:defRPr/>
            </a:pPr>
            <a:r>
              <a:rPr lang="lv-LV" dirty="0">
                <a:solidFill>
                  <a:schemeClr val="accent2">
                    <a:lumMod val="50000"/>
                  </a:schemeClr>
                </a:solidFill>
              </a:rPr>
              <a:t>Mācību un audzināšanas darba sasniegumi:</a:t>
            </a:r>
            <a:endParaRPr lang="en-GB" dirty="0">
              <a:solidFill>
                <a:schemeClr val="accent2">
                  <a:lumMod val="50000"/>
                </a:schemeClr>
              </a:solidFill>
            </a:endParaRPr>
          </a:p>
        </p:txBody>
      </p:sp>
      <p:sp>
        <p:nvSpPr>
          <p:cNvPr id="16387" name="TextBox 3">
            <a:extLst>
              <a:ext uri="{FF2B5EF4-FFF2-40B4-BE49-F238E27FC236}">
                <a16:creationId xmlns:a16="http://schemas.microsoft.com/office/drawing/2014/main" id="{68095B89-442E-49B0-9A91-984937B85F80}"/>
              </a:ext>
            </a:extLst>
          </p:cNvPr>
          <p:cNvSpPr txBox="1">
            <a:spLocks noChangeArrowheads="1"/>
          </p:cNvSpPr>
          <p:nvPr/>
        </p:nvSpPr>
        <p:spPr bwMode="auto">
          <a:xfrm>
            <a:off x="849313" y="1930400"/>
            <a:ext cx="6102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lv-LV" altLang="lv-LV">
                <a:latin typeface="Times New Roman" panose="02020603050405020304" pitchFamily="18" charset="0"/>
                <a:ea typeface="Aptos"/>
                <a:cs typeface="Aptos"/>
              </a:rPr>
              <a:t>Augsti sasniegumi CPKE profesionālās pamatizglītības programmā “Ēdināšanas pakalpojumi”, izglītības programmas kods 22811021, vidējais rādītājs – 10 (izcili) balles; PKE profesionālās pamatizglītības programmā “Kokizstrādājumu izgatavošana”, izglītības programmas kods 22543041, vidējais rādītājs – 7,5 balles. </a:t>
            </a:r>
            <a:endParaRPr lang="lv-LV" altLang="lv-LV"/>
          </a:p>
        </p:txBody>
      </p:sp>
      <p:sp>
        <p:nvSpPr>
          <p:cNvPr id="6" name="TextBox 5">
            <a:extLst>
              <a:ext uri="{FF2B5EF4-FFF2-40B4-BE49-F238E27FC236}">
                <a16:creationId xmlns:a16="http://schemas.microsoft.com/office/drawing/2014/main" id="{EA147387-8DF4-4742-97CF-9508B0EBE09C}"/>
              </a:ext>
            </a:extLst>
          </p:cNvPr>
          <p:cNvSpPr txBox="1"/>
          <p:nvPr/>
        </p:nvSpPr>
        <p:spPr>
          <a:xfrm>
            <a:off x="849313" y="4068763"/>
            <a:ext cx="6102350" cy="1341437"/>
          </a:xfrm>
          <a:prstGeom prst="rect">
            <a:avLst/>
          </a:prstGeom>
          <a:noFill/>
        </p:spPr>
        <p:txBody>
          <a:bodyPr>
            <a:spAutoFit/>
          </a:bodyPr>
          <a:lstStyle/>
          <a:p>
            <a:pPr>
              <a:lnSpc>
                <a:spcPct val="107000"/>
              </a:lnSpc>
              <a:spcAft>
                <a:spcPts val="800"/>
              </a:spcAft>
              <a:defRPr/>
            </a:pPr>
            <a:r>
              <a:rPr lang="lv-LV" kern="100" dirty="0">
                <a:latin typeface="Times New Roman" panose="02020603050405020304" pitchFamily="18" charset="0"/>
                <a:ea typeface="Aptos"/>
                <a:cs typeface="Times New Roman" panose="02020603050405020304" pitchFamily="18" charset="0"/>
              </a:rPr>
              <a:t>1.vieta Starptautiskajās sacensībās "SO </a:t>
            </a:r>
            <a:r>
              <a:rPr lang="lv-LV" kern="100" dirty="0" err="1">
                <a:latin typeface="Times New Roman" panose="02020603050405020304" pitchFamily="18" charset="0"/>
                <a:ea typeface="Aptos"/>
                <a:cs typeface="Times New Roman" panose="02020603050405020304" pitchFamily="18" charset="0"/>
              </a:rPr>
              <a:t>Baltic</a:t>
            </a:r>
            <a:r>
              <a:rPr lang="lv-LV" kern="100" dirty="0">
                <a:latin typeface="Times New Roman" panose="02020603050405020304" pitchFamily="18" charset="0"/>
                <a:ea typeface="Aptos"/>
                <a:cs typeface="Times New Roman" panose="02020603050405020304" pitchFamily="18" charset="0"/>
              </a:rPr>
              <a:t> </a:t>
            </a:r>
            <a:r>
              <a:rPr lang="lv-LV" kern="100" dirty="0" err="1">
                <a:latin typeface="Times New Roman" panose="02020603050405020304" pitchFamily="18" charset="0"/>
                <a:ea typeface="Aptos"/>
                <a:cs typeface="Times New Roman" panose="02020603050405020304" pitchFamily="18" charset="0"/>
              </a:rPr>
              <a:t>winter</a:t>
            </a:r>
            <a:r>
              <a:rPr lang="lv-LV" kern="100" dirty="0">
                <a:latin typeface="Times New Roman" panose="02020603050405020304" pitchFamily="18" charset="0"/>
                <a:ea typeface="Aptos"/>
                <a:cs typeface="Times New Roman" panose="02020603050405020304" pitchFamily="18" charset="0"/>
              </a:rPr>
              <a:t> </a:t>
            </a:r>
            <a:r>
              <a:rPr lang="lv-LV" kern="100" dirty="0" err="1">
                <a:latin typeface="Times New Roman" panose="02020603050405020304" pitchFamily="18" charset="0"/>
                <a:ea typeface="Aptos"/>
                <a:cs typeface="Times New Roman" panose="02020603050405020304" pitchFamily="18" charset="0"/>
              </a:rPr>
              <a:t>games</a:t>
            </a:r>
            <a:r>
              <a:rPr lang="lv-LV" kern="100" dirty="0">
                <a:latin typeface="Times New Roman" panose="02020603050405020304" pitchFamily="18" charset="0"/>
                <a:ea typeface="Aptos"/>
                <a:cs typeface="Times New Roman" panose="02020603050405020304" pitchFamily="18" charset="0"/>
              </a:rPr>
              <a:t> </a:t>
            </a:r>
            <a:r>
              <a:rPr lang="lv-LV" kern="100" dirty="0" err="1">
                <a:latin typeface="Times New Roman" panose="02020603050405020304" pitchFamily="18" charset="0"/>
                <a:ea typeface="Aptos"/>
                <a:cs typeface="Times New Roman" panose="02020603050405020304" pitchFamily="18" charset="0"/>
              </a:rPr>
              <a:t>Otepaa</a:t>
            </a:r>
            <a:r>
              <a:rPr lang="lv-LV" kern="100" dirty="0">
                <a:latin typeface="Times New Roman" panose="02020603050405020304" pitchFamily="18" charset="0"/>
                <a:ea typeface="Aptos"/>
                <a:cs typeface="Times New Roman" panose="02020603050405020304" pitchFamily="18" charset="0"/>
              </a:rPr>
              <a:t>" 100 m skriešanā ar sniega kurpēm.</a:t>
            </a:r>
            <a:endParaRPr lang="lv-LV" kern="100" dirty="0">
              <a:latin typeface="Aptos"/>
              <a:ea typeface="Aptos"/>
              <a:cs typeface="Times New Roman" panose="02020603050405020304" pitchFamily="18" charset="0"/>
            </a:endParaRPr>
          </a:p>
          <a:p>
            <a:pPr>
              <a:defRPr/>
            </a:pPr>
            <a:r>
              <a:rPr lang="lv-LV" dirty="0">
                <a:latin typeface="Times New Roman" panose="02020603050405020304" pitchFamily="18" charset="0"/>
                <a:ea typeface="Aptos"/>
              </a:rPr>
              <a:t>1.vieta Starptautiskajās sacensības "SO </a:t>
            </a:r>
            <a:r>
              <a:rPr lang="lv-LV" dirty="0" err="1">
                <a:latin typeface="Times New Roman" panose="02020603050405020304" pitchFamily="18" charset="0"/>
                <a:ea typeface="Aptos"/>
              </a:rPr>
              <a:t>Baltic</a:t>
            </a:r>
            <a:r>
              <a:rPr lang="lv-LV" dirty="0">
                <a:latin typeface="Times New Roman" panose="02020603050405020304" pitchFamily="18" charset="0"/>
                <a:ea typeface="Aptos"/>
              </a:rPr>
              <a:t> </a:t>
            </a:r>
            <a:r>
              <a:rPr lang="lv-LV" dirty="0" err="1">
                <a:latin typeface="Times New Roman" panose="02020603050405020304" pitchFamily="18" charset="0"/>
                <a:ea typeface="Aptos"/>
              </a:rPr>
              <a:t>winter</a:t>
            </a:r>
            <a:r>
              <a:rPr lang="lv-LV" dirty="0">
                <a:latin typeface="Times New Roman" panose="02020603050405020304" pitchFamily="18" charset="0"/>
                <a:ea typeface="Aptos"/>
              </a:rPr>
              <a:t> </a:t>
            </a:r>
            <a:r>
              <a:rPr lang="lv-LV" dirty="0" err="1">
                <a:latin typeface="Times New Roman" panose="02020603050405020304" pitchFamily="18" charset="0"/>
                <a:ea typeface="Aptos"/>
              </a:rPr>
              <a:t>games</a:t>
            </a:r>
            <a:r>
              <a:rPr lang="lv-LV" dirty="0">
                <a:latin typeface="Times New Roman" panose="02020603050405020304" pitchFamily="18" charset="0"/>
                <a:ea typeface="Aptos"/>
              </a:rPr>
              <a:t> </a:t>
            </a:r>
            <a:r>
              <a:rPr lang="lv-LV" dirty="0" err="1">
                <a:latin typeface="Times New Roman" panose="02020603050405020304" pitchFamily="18" charset="0"/>
                <a:ea typeface="Aptos"/>
              </a:rPr>
              <a:t>Otepaa</a:t>
            </a:r>
            <a:r>
              <a:rPr lang="lv-LV" dirty="0">
                <a:latin typeface="Times New Roman" panose="02020603050405020304" pitchFamily="18" charset="0"/>
                <a:ea typeface="Aptos"/>
              </a:rPr>
              <a:t>" stafetē.</a:t>
            </a:r>
            <a:endParaRPr lang="lv-LV" dirty="0"/>
          </a:p>
        </p:txBody>
      </p:sp>
    </p:spTree>
  </p:cSld>
  <p:clrMapOvr>
    <a:masterClrMapping/>
  </p:clrMapOvr>
</p:sld>
</file>

<file path=ppt/theme/theme1.xml><?xml version="1.0" encoding="utf-8"?>
<a:theme xmlns:a="http://schemas.openxmlformats.org/drawingml/2006/main" name="Šķautne">
  <a:themeElements>
    <a:clrScheme name="Šķautn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Šķautn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ķautn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2411</TotalTime>
  <Words>866</Words>
  <Application>Microsoft Office PowerPoint</Application>
  <PresentationFormat>Platekrāna</PresentationFormat>
  <Paragraphs>115</Paragraphs>
  <Slides>19</Slides>
  <Notes>3</Notes>
  <HiddenSlides>0</HiddenSlides>
  <MMClips>0</MMClips>
  <ScaleCrop>false</ScaleCrop>
  <HeadingPairs>
    <vt:vector size="6" baseType="variant">
      <vt:variant>
        <vt:lpstr>Lietotie fonti</vt:lpstr>
      </vt:variant>
      <vt:variant>
        <vt:i4>8</vt:i4>
      </vt:variant>
      <vt:variant>
        <vt:lpstr>Dizains</vt:lpstr>
      </vt:variant>
      <vt:variant>
        <vt:i4>1</vt:i4>
      </vt:variant>
      <vt:variant>
        <vt:lpstr>Slaidu virsraksti</vt:lpstr>
      </vt:variant>
      <vt:variant>
        <vt:i4>19</vt:i4>
      </vt:variant>
    </vt:vector>
  </HeadingPairs>
  <TitlesOfParts>
    <vt:vector size="28" baseType="lpstr">
      <vt:lpstr>Trebuchet MS</vt:lpstr>
      <vt:lpstr>Arial</vt:lpstr>
      <vt:lpstr>Wingdings 3</vt:lpstr>
      <vt:lpstr>Calibri</vt:lpstr>
      <vt:lpstr>Times New Roman</vt:lpstr>
      <vt:lpstr>Aptos</vt:lpstr>
      <vt:lpstr>Tempus Sans ITC</vt:lpstr>
      <vt:lpstr>Corbel</vt:lpstr>
      <vt:lpstr>Šķautne</vt:lpstr>
      <vt:lpstr>Kokneses pamatskola – attīstības centrs   Izglītības iestāde, kas māca un mācās</vt:lpstr>
      <vt:lpstr>PowerPoint prezentācija</vt:lpstr>
      <vt:lpstr>Izglītības iestādē iespējams apgūt   speciālās izglītības programmas </vt:lpstr>
      <vt:lpstr>2025./2026.m.g. 115 skolēni</vt:lpstr>
      <vt:lpstr>2025./2026.m.g. 84 darbinieki</vt:lpstr>
      <vt:lpstr>PowerPoint prezentācija</vt:lpstr>
      <vt:lpstr>Skolēniem ir iespēja:</vt:lpstr>
      <vt:lpstr>PowerPoint prezentācija</vt:lpstr>
      <vt:lpstr>Mācību un audzināšanas darba sasniegumi:</vt:lpstr>
      <vt:lpstr>PowerPoint prezentācija</vt:lpstr>
      <vt:lpstr>1.vieta matemātikas valsts 2. posma olimpiādē. 2. vieta matemātikas valsts 2. posma olimpiādē. 1. vieta angļu valodas valsts 2. posma olimpiādē. 3. vieta angļu valodas valsts 2. posma olimpiādē. 3. vieta angļu valodas valsts 2. posma olimpiādē. </vt:lpstr>
      <vt:lpstr>PowerPoint prezentācija</vt:lpstr>
      <vt:lpstr>PowerPoint prezentācija</vt:lpstr>
      <vt:lpstr>Dalība projektos</vt:lpstr>
      <vt:lpstr>PowerPoint prezentācija</vt:lpstr>
      <vt:lpstr>PowerPoint prezentācija</vt:lpstr>
      <vt:lpstr>PowerPoint prezentācija</vt:lpstr>
      <vt:lpstr>Kokneses pamatskolas – attīstības centra mājas lapa</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Laura</dc:creator>
  <cp:lastModifiedBy>Elīna Ivanāne</cp:lastModifiedBy>
  <cp:revision>168</cp:revision>
  <cp:lastPrinted>2020-01-16T16:40:20Z</cp:lastPrinted>
  <dcterms:created xsi:type="dcterms:W3CDTF">2018-05-31T17:45:57Z</dcterms:created>
  <dcterms:modified xsi:type="dcterms:W3CDTF">2025-09-18T15:05:05Z</dcterms:modified>
</cp:coreProperties>
</file>