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46" r:id="rId2"/>
    <p:sldId id="511" r:id="rId3"/>
    <p:sldId id="515" r:id="rId4"/>
    <p:sldId id="516" r:id="rId5"/>
    <p:sldId id="517" r:id="rId6"/>
    <p:sldId id="518" r:id="rId7"/>
    <p:sldId id="521" r:id="rId8"/>
    <p:sldId id="522" r:id="rId9"/>
    <p:sldId id="523" r:id="rId10"/>
    <p:sldId id="524" r:id="rId11"/>
    <p:sldId id="514" r:id="rId12"/>
  </p:sldIdLst>
  <p:sldSz cx="12192000" cy="6858000"/>
  <p:notesSz cx="6954838" cy="9240838"/>
  <p:defaultTextStyle>
    <a:defPPr>
      <a:defRPr lang="en-US"/>
    </a:defPPr>
    <a:lvl1pPr marL="0" algn="l" defTabSz="914350" rtl="0" eaLnBrk="1" latinLnBrk="0" hangingPunct="1">
      <a:defRPr sz="1900" kern="1200">
        <a:solidFill>
          <a:schemeClr val="tx1"/>
        </a:solidFill>
        <a:latin typeface="+mn-lt"/>
        <a:ea typeface="+mn-ea"/>
        <a:cs typeface="+mn-cs"/>
      </a:defRPr>
    </a:lvl1pPr>
    <a:lvl2pPr marL="457174" algn="l" defTabSz="914350" rtl="0" eaLnBrk="1" latinLnBrk="0" hangingPunct="1">
      <a:defRPr sz="1900" kern="1200">
        <a:solidFill>
          <a:schemeClr val="tx1"/>
        </a:solidFill>
        <a:latin typeface="+mn-lt"/>
        <a:ea typeface="+mn-ea"/>
        <a:cs typeface="+mn-cs"/>
      </a:defRPr>
    </a:lvl2pPr>
    <a:lvl3pPr marL="914350" algn="l" defTabSz="914350" rtl="0" eaLnBrk="1" latinLnBrk="0" hangingPunct="1">
      <a:defRPr sz="1900" kern="1200">
        <a:solidFill>
          <a:schemeClr val="tx1"/>
        </a:solidFill>
        <a:latin typeface="+mn-lt"/>
        <a:ea typeface="+mn-ea"/>
        <a:cs typeface="+mn-cs"/>
      </a:defRPr>
    </a:lvl3pPr>
    <a:lvl4pPr marL="1371526" algn="l" defTabSz="914350" rtl="0" eaLnBrk="1" latinLnBrk="0" hangingPunct="1">
      <a:defRPr sz="1900" kern="1200">
        <a:solidFill>
          <a:schemeClr val="tx1"/>
        </a:solidFill>
        <a:latin typeface="+mn-lt"/>
        <a:ea typeface="+mn-ea"/>
        <a:cs typeface="+mn-cs"/>
      </a:defRPr>
    </a:lvl4pPr>
    <a:lvl5pPr marL="1828699" algn="l" defTabSz="914350" rtl="0" eaLnBrk="1" latinLnBrk="0" hangingPunct="1">
      <a:defRPr sz="1900" kern="1200">
        <a:solidFill>
          <a:schemeClr val="tx1"/>
        </a:solidFill>
        <a:latin typeface="+mn-lt"/>
        <a:ea typeface="+mn-ea"/>
        <a:cs typeface="+mn-cs"/>
      </a:defRPr>
    </a:lvl5pPr>
    <a:lvl6pPr marL="2285875" algn="l" defTabSz="914350" rtl="0" eaLnBrk="1" latinLnBrk="0" hangingPunct="1">
      <a:defRPr sz="1900" kern="1200">
        <a:solidFill>
          <a:schemeClr val="tx1"/>
        </a:solidFill>
        <a:latin typeface="+mn-lt"/>
        <a:ea typeface="+mn-ea"/>
        <a:cs typeface="+mn-cs"/>
      </a:defRPr>
    </a:lvl6pPr>
    <a:lvl7pPr marL="2743049" algn="l" defTabSz="914350" rtl="0" eaLnBrk="1" latinLnBrk="0" hangingPunct="1">
      <a:defRPr sz="1900" kern="1200">
        <a:solidFill>
          <a:schemeClr val="tx1"/>
        </a:solidFill>
        <a:latin typeface="+mn-lt"/>
        <a:ea typeface="+mn-ea"/>
        <a:cs typeface="+mn-cs"/>
      </a:defRPr>
    </a:lvl7pPr>
    <a:lvl8pPr marL="3200227" algn="l" defTabSz="914350" rtl="0" eaLnBrk="1" latinLnBrk="0" hangingPunct="1">
      <a:defRPr sz="1900" kern="1200">
        <a:solidFill>
          <a:schemeClr val="tx1"/>
        </a:solidFill>
        <a:latin typeface="+mn-lt"/>
        <a:ea typeface="+mn-ea"/>
        <a:cs typeface="+mn-cs"/>
      </a:defRPr>
    </a:lvl8pPr>
    <a:lvl9pPr marL="3657401" algn="l" defTabSz="91435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004960"/>
    <a:srgbClr val="006666"/>
    <a:srgbClr val="5D7373"/>
    <a:srgbClr val="008080"/>
    <a:srgbClr val="FFC730"/>
    <a:srgbClr val="00A0A8"/>
    <a:srgbClr val="52CBBE"/>
    <a:srgbClr val="92D050"/>
    <a:srgbClr val="52CD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A2345-4447-424D-A8DC-26A71ABC974C}" v="1" dt="2026-02-23T18:38:51.142"/>
  </p1510:revLst>
</p1510:revInfo>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Gaišs stils 2 - izcēlum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Gaišs stils 2 - izcēlum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Vidējs stils 2 - izcēlum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4746" autoAdjust="0"/>
  </p:normalViewPr>
  <p:slideViewPr>
    <p:cSldViewPr snapToGrid="0">
      <p:cViewPr varScale="1">
        <p:scale>
          <a:sx n="58" d="100"/>
          <a:sy n="58" d="100"/>
        </p:scale>
        <p:origin x="1212" y="72"/>
      </p:cViewPr>
      <p:guideLst>
        <p:guide orient="horz" pos="2160"/>
        <p:guide pos="3840"/>
      </p:guideLst>
    </p:cSldViewPr>
  </p:slideViewPr>
  <p:notesTextViewPr>
    <p:cViewPr>
      <p:scale>
        <a:sx n="150" d="100"/>
        <a:sy n="1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lv-LV"/>
          </a:p>
        </p:txBody>
      </p:sp>
      <p:sp>
        <p:nvSpPr>
          <p:cNvPr id="3" name="Datuma vietturis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83C70AB6-B675-4539-BBD0-5BF709FE2067}" type="datetimeFigureOut">
              <a:rPr lang="lv-LV" smtClean="0"/>
              <a:pPr/>
              <a:t>23.02.2026</a:t>
            </a:fld>
            <a:endParaRPr lang="lv-LV"/>
          </a:p>
        </p:txBody>
      </p:sp>
      <p:sp>
        <p:nvSpPr>
          <p:cNvPr id="4" name="Slaida attēla vietturis 3"/>
          <p:cNvSpPr>
            <a:spLocks noGrp="1" noRot="1" noChangeAspect="1"/>
          </p:cNvSpPr>
          <p:nvPr>
            <p:ph type="sldImg" idx="2"/>
          </p:nvPr>
        </p:nvSpPr>
        <p:spPr>
          <a:xfrm>
            <a:off x="398463" y="693738"/>
            <a:ext cx="6157912" cy="3463925"/>
          </a:xfrm>
          <a:prstGeom prst="rect">
            <a:avLst/>
          </a:prstGeom>
          <a:noFill/>
          <a:ln w="12700">
            <a:solidFill>
              <a:prstClr val="black"/>
            </a:solidFill>
          </a:ln>
        </p:spPr>
        <p:txBody>
          <a:bodyPr vert="horz" lIns="92546" tIns="46273" rIns="92546" bIns="46273" rtlCol="0" anchor="ctr"/>
          <a:lstStyle/>
          <a:p>
            <a:endParaRPr lang="lv-LV"/>
          </a:p>
        </p:txBody>
      </p:sp>
      <p:sp>
        <p:nvSpPr>
          <p:cNvPr id="5" name="Piezīmju vietturis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lv-LV"/>
          </a:p>
        </p:txBody>
      </p:sp>
      <p:sp>
        <p:nvSpPr>
          <p:cNvPr id="7" name="Slaida numura vietturis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4D22D9B3-D98C-428B-8EFB-D4AF8C25A177}"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350" rtl="0" eaLnBrk="1" latinLnBrk="0" hangingPunct="1">
      <a:defRPr sz="1200" kern="1200">
        <a:solidFill>
          <a:schemeClr val="tx1"/>
        </a:solidFill>
        <a:latin typeface="+mn-lt"/>
        <a:ea typeface="+mn-ea"/>
        <a:cs typeface="+mn-cs"/>
      </a:defRPr>
    </a:lvl1pPr>
    <a:lvl2pPr marL="457174" algn="l" defTabSz="914350" rtl="0" eaLnBrk="1" latinLnBrk="0" hangingPunct="1">
      <a:defRPr sz="1200" kern="1200">
        <a:solidFill>
          <a:schemeClr val="tx1"/>
        </a:solidFill>
        <a:latin typeface="+mn-lt"/>
        <a:ea typeface="+mn-ea"/>
        <a:cs typeface="+mn-cs"/>
      </a:defRPr>
    </a:lvl2pPr>
    <a:lvl3pPr marL="914350" algn="l" defTabSz="914350" rtl="0" eaLnBrk="1" latinLnBrk="0" hangingPunct="1">
      <a:defRPr sz="1200" kern="1200">
        <a:solidFill>
          <a:schemeClr val="tx1"/>
        </a:solidFill>
        <a:latin typeface="+mn-lt"/>
        <a:ea typeface="+mn-ea"/>
        <a:cs typeface="+mn-cs"/>
      </a:defRPr>
    </a:lvl3pPr>
    <a:lvl4pPr marL="1371526" algn="l" defTabSz="914350" rtl="0" eaLnBrk="1" latinLnBrk="0" hangingPunct="1">
      <a:defRPr sz="1200" kern="1200">
        <a:solidFill>
          <a:schemeClr val="tx1"/>
        </a:solidFill>
        <a:latin typeface="+mn-lt"/>
        <a:ea typeface="+mn-ea"/>
        <a:cs typeface="+mn-cs"/>
      </a:defRPr>
    </a:lvl4pPr>
    <a:lvl5pPr marL="1828699" algn="l" defTabSz="914350" rtl="0" eaLnBrk="1" latinLnBrk="0" hangingPunct="1">
      <a:defRPr sz="1200" kern="1200">
        <a:solidFill>
          <a:schemeClr val="tx1"/>
        </a:solidFill>
        <a:latin typeface="+mn-lt"/>
        <a:ea typeface="+mn-ea"/>
        <a:cs typeface="+mn-cs"/>
      </a:defRPr>
    </a:lvl5pPr>
    <a:lvl6pPr marL="2285875" algn="l" defTabSz="914350" rtl="0" eaLnBrk="1" latinLnBrk="0" hangingPunct="1">
      <a:defRPr sz="1200" kern="1200">
        <a:solidFill>
          <a:schemeClr val="tx1"/>
        </a:solidFill>
        <a:latin typeface="+mn-lt"/>
        <a:ea typeface="+mn-ea"/>
        <a:cs typeface="+mn-cs"/>
      </a:defRPr>
    </a:lvl6pPr>
    <a:lvl7pPr marL="2743049" algn="l" defTabSz="914350" rtl="0" eaLnBrk="1" latinLnBrk="0" hangingPunct="1">
      <a:defRPr sz="1200" kern="1200">
        <a:solidFill>
          <a:schemeClr val="tx1"/>
        </a:solidFill>
        <a:latin typeface="+mn-lt"/>
        <a:ea typeface="+mn-ea"/>
        <a:cs typeface="+mn-cs"/>
      </a:defRPr>
    </a:lvl7pPr>
    <a:lvl8pPr marL="3200227" algn="l" defTabSz="914350" rtl="0" eaLnBrk="1" latinLnBrk="0" hangingPunct="1">
      <a:defRPr sz="1200" kern="1200">
        <a:solidFill>
          <a:schemeClr val="tx1"/>
        </a:solidFill>
        <a:latin typeface="+mn-lt"/>
        <a:ea typeface="+mn-ea"/>
        <a:cs typeface="+mn-cs"/>
      </a:defRPr>
    </a:lvl8pPr>
    <a:lvl9pPr marL="3657401" algn="l" defTabSz="9143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C43B8-D1E0-85D6-D44E-9EF5C9750AAF}"/>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BD88AC50-CA58-8871-2AD0-69017A94F586}"/>
              </a:ext>
            </a:extLst>
          </p:cNvPr>
          <p:cNvSpPr>
            <a:spLocks noGrp="1" noRot="1" noChangeAspect="1"/>
          </p:cNvSpPr>
          <p:nvPr>
            <p:ph type="sldImg"/>
          </p:nvPr>
        </p:nvSpPr>
        <p:spPr/>
        <p:txBody>
          <a:bodyPr/>
          <a:lstStyle/>
          <a:p>
            <a:endParaRPr lang="lv-LV"/>
          </a:p>
        </p:txBody>
      </p:sp>
      <p:sp>
        <p:nvSpPr>
          <p:cNvPr id="3" name="Piezīmju vietturis 2">
            <a:extLst>
              <a:ext uri="{FF2B5EF4-FFF2-40B4-BE49-F238E27FC236}">
                <a16:creationId xmlns:a16="http://schemas.microsoft.com/office/drawing/2014/main" id="{0E6E6456-AD9C-467B-E918-87D66C6E7997}"/>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49DA75B3-3341-8C31-9626-D780692AA829}"/>
              </a:ext>
            </a:extLst>
          </p:cNvPr>
          <p:cNvSpPr>
            <a:spLocks noGrp="1"/>
          </p:cNvSpPr>
          <p:nvPr>
            <p:ph type="sldNum" sz="quarter" idx="5"/>
          </p:nvPr>
        </p:nvSpPr>
        <p:spPr/>
        <p:txBody>
          <a:bodyPr/>
          <a:lstStyle/>
          <a:p>
            <a:fld id="{4D22D9B3-D98C-428B-8EFB-D4AF8C25A177}" type="slidenum">
              <a:rPr lang="lv-LV" smtClean="0"/>
              <a:pPr/>
              <a:t>1</a:t>
            </a:fld>
            <a:endParaRPr lang="lv-LV"/>
          </a:p>
        </p:txBody>
      </p:sp>
    </p:spTree>
    <p:extLst>
      <p:ext uri="{BB962C8B-B14F-4D97-AF65-F5344CB8AC3E}">
        <p14:creationId xmlns:p14="http://schemas.microsoft.com/office/powerpoint/2010/main" val="1303881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B0D2D-A0B2-368E-14E4-B59B329CA681}"/>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9C0B1699-063A-53C1-C8E8-A23CFF00DF32}"/>
              </a:ext>
            </a:extLst>
          </p:cNvPr>
          <p:cNvSpPr>
            <a:spLocks noGrp="1" noRot="1" noChangeAspect="1"/>
          </p:cNvSpPr>
          <p:nvPr>
            <p:ph type="sldImg"/>
          </p:nvPr>
        </p:nvSpPr>
        <p:spPr/>
        <p:txBody>
          <a:bodyPr/>
          <a:lstStyle/>
          <a:p>
            <a:endParaRPr lang="lv-LV"/>
          </a:p>
        </p:txBody>
      </p:sp>
      <p:sp>
        <p:nvSpPr>
          <p:cNvPr id="3" name="Piezīmju vietturis 2">
            <a:extLst>
              <a:ext uri="{FF2B5EF4-FFF2-40B4-BE49-F238E27FC236}">
                <a16:creationId xmlns:a16="http://schemas.microsoft.com/office/drawing/2014/main" id="{88DBA9D4-EE49-B332-B73F-E25A0260C447}"/>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21A57F2B-A468-C69F-DA2E-76FC074DCE82}"/>
              </a:ext>
            </a:extLst>
          </p:cNvPr>
          <p:cNvSpPr>
            <a:spLocks noGrp="1"/>
          </p:cNvSpPr>
          <p:nvPr>
            <p:ph type="sldNum" sz="quarter" idx="5"/>
          </p:nvPr>
        </p:nvSpPr>
        <p:spPr/>
        <p:txBody>
          <a:bodyPr/>
          <a:lstStyle/>
          <a:p>
            <a:fld id="{4D22D9B3-D98C-428B-8EFB-D4AF8C25A177}" type="slidenum">
              <a:rPr lang="lv-LV" smtClean="0"/>
              <a:pPr/>
              <a:t>10</a:t>
            </a:fld>
            <a:endParaRPr lang="lv-LV"/>
          </a:p>
        </p:txBody>
      </p:sp>
    </p:spTree>
    <p:extLst>
      <p:ext uri="{BB962C8B-B14F-4D97-AF65-F5344CB8AC3E}">
        <p14:creationId xmlns:p14="http://schemas.microsoft.com/office/powerpoint/2010/main" val="3478184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82A80-ECD7-1A4C-38E0-AAEF02206F61}"/>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680971EE-E162-4A74-1952-B33CFBA52E03}"/>
              </a:ext>
            </a:extLst>
          </p:cNvPr>
          <p:cNvSpPr>
            <a:spLocks noGrp="1" noRot="1" noChangeAspect="1"/>
          </p:cNvSpPr>
          <p:nvPr>
            <p:ph type="sldImg"/>
          </p:nvPr>
        </p:nvSpPr>
        <p:spPr/>
        <p:txBody>
          <a:bodyPr/>
          <a:lstStyle/>
          <a:p>
            <a:endParaRPr lang="lv-LV"/>
          </a:p>
        </p:txBody>
      </p:sp>
      <p:sp>
        <p:nvSpPr>
          <p:cNvPr id="3" name="Piezīmju vietturis 2">
            <a:extLst>
              <a:ext uri="{FF2B5EF4-FFF2-40B4-BE49-F238E27FC236}">
                <a16:creationId xmlns:a16="http://schemas.microsoft.com/office/drawing/2014/main" id="{02D19C95-5A2B-6589-ABA4-E12FDB68A499}"/>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CAA87ECA-0A64-B38D-9921-83DEC984AE2D}"/>
              </a:ext>
            </a:extLst>
          </p:cNvPr>
          <p:cNvSpPr>
            <a:spLocks noGrp="1"/>
          </p:cNvSpPr>
          <p:nvPr>
            <p:ph type="sldNum" sz="quarter" idx="5"/>
          </p:nvPr>
        </p:nvSpPr>
        <p:spPr/>
        <p:txBody>
          <a:bodyPr/>
          <a:lstStyle/>
          <a:p>
            <a:fld id="{4D22D9B3-D98C-428B-8EFB-D4AF8C25A177}" type="slidenum">
              <a:rPr lang="lv-LV" smtClean="0"/>
              <a:pPr/>
              <a:t>11</a:t>
            </a:fld>
            <a:endParaRPr lang="lv-LV"/>
          </a:p>
        </p:txBody>
      </p:sp>
    </p:spTree>
    <p:extLst>
      <p:ext uri="{BB962C8B-B14F-4D97-AF65-F5344CB8AC3E}">
        <p14:creationId xmlns:p14="http://schemas.microsoft.com/office/powerpoint/2010/main" val="220375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43E02-DFF0-8958-3DF5-19BA7A7ED34E}"/>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FA5BE68C-48FF-0E42-06D0-397F7B183FBE}"/>
              </a:ext>
            </a:extLst>
          </p:cNvPr>
          <p:cNvSpPr>
            <a:spLocks noGrp="1" noRot="1" noChangeAspect="1"/>
          </p:cNvSpPr>
          <p:nvPr>
            <p:ph type="sldImg"/>
          </p:nvPr>
        </p:nvSpPr>
        <p:spPr/>
        <p:txBody>
          <a:bodyPr/>
          <a:lstStyle/>
          <a:p>
            <a:endParaRPr lang="lv-LV"/>
          </a:p>
        </p:txBody>
      </p:sp>
      <p:sp>
        <p:nvSpPr>
          <p:cNvPr id="3" name="Piezīmju vietturis 2">
            <a:extLst>
              <a:ext uri="{FF2B5EF4-FFF2-40B4-BE49-F238E27FC236}">
                <a16:creationId xmlns:a16="http://schemas.microsoft.com/office/drawing/2014/main" id="{8C4174E5-922A-E763-E866-DD2C21643D32}"/>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02728B17-011A-9DA9-B12D-81F4E15C9C09}"/>
              </a:ext>
            </a:extLst>
          </p:cNvPr>
          <p:cNvSpPr>
            <a:spLocks noGrp="1"/>
          </p:cNvSpPr>
          <p:nvPr>
            <p:ph type="sldNum" sz="quarter" idx="5"/>
          </p:nvPr>
        </p:nvSpPr>
        <p:spPr/>
        <p:txBody>
          <a:bodyPr/>
          <a:lstStyle/>
          <a:p>
            <a:fld id="{4D22D9B3-D98C-428B-8EFB-D4AF8C25A177}" type="slidenum">
              <a:rPr lang="lv-LV" smtClean="0"/>
              <a:pPr/>
              <a:t>2</a:t>
            </a:fld>
            <a:endParaRPr lang="lv-LV"/>
          </a:p>
        </p:txBody>
      </p:sp>
    </p:spTree>
    <p:extLst>
      <p:ext uri="{BB962C8B-B14F-4D97-AF65-F5344CB8AC3E}">
        <p14:creationId xmlns:p14="http://schemas.microsoft.com/office/powerpoint/2010/main" val="165164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FA532-3FF2-3DC2-4668-7CF84CC9466A}"/>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81BD2439-3B5C-45F5-0553-FD77A629F007}"/>
              </a:ext>
            </a:extLst>
          </p:cNvPr>
          <p:cNvSpPr>
            <a:spLocks noGrp="1" noRot="1" noChangeAspect="1"/>
          </p:cNvSpPr>
          <p:nvPr>
            <p:ph type="sldImg"/>
          </p:nvPr>
        </p:nvSpPr>
        <p:spPr/>
        <p:txBody>
          <a:bodyPr/>
          <a:lstStyle/>
          <a:p>
            <a:endParaRPr lang="lv-LV"/>
          </a:p>
        </p:txBody>
      </p:sp>
      <p:sp>
        <p:nvSpPr>
          <p:cNvPr id="3" name="Piezīmju vietturis 2">
            <a:extLst>
              <a:ext uri="{FF2B5EF4-FFF2-40B4-BE49-F238E27FC236}">
                <a16:creationId xmlns:a16="http://schemas.microsoft.com/office/drawing/2014/main" id="{A56B75E9-10B4-68BB-B9C0-95FDB44A4577}"/>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566B4877-8BCC-B521-3798-F7D04F5C4C63}"/>
              </a:ext>
            </a:extLst>
          </p:cNvPr>
          <p:cNvSpPr>
            <a:spLocks noGrp="1"/>
          </p:cNvSpPr>
          <p:nvPr>
            <p:ph type="sldNum" sz="quarter" idx="5"/>
          </p:nvPr>
        </p:nvSpPr>
        <p:spPr/>
        <p:txBody>
          <a:bodyPr/>
          <a:lstStyle/>
          <a:p>
            <a:fld id="{4D22D9B3-D98C-428B-8EFB-D4AF8C25A177}" type="slidenum">
              <a:rPr lang="lv-LV" smtClean="0"/>
              <a:pPr/>
              <a:t>3</a:t>
            </a:fld>
            <a:endParaRPr lang="lv-LV"/>
          </a:p>
        </p:txBody>
      </p:sp>
    </p:spTree>
    <p:extLst>
      <p:ext uri="{BB962C8B-B14F-4D97-AF65-F5344CB8AC3E}">
        <p14:creationId xmlns:p14="http://schemas.microsoft.com/office/powerpoint/2010/main" val="374361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75BE4-03D3-4F90-0D88-BA9739277C77}"/>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119A5F6F-E06D-E11B-3FA1-C8A2AECE82AD}"/>
              </a:ext>
            </a:extLst>
          </p:cNvPr>
          <p:cNvSpPr>
            <a:spLocks noGrp="1" noRot="1" noChangeAspect="1"/>
          </p:cNvSpPr>
          <p:nvPr>
            <p:ph type="sldImg"/>
          </p:nvPr>
        </p:nvSpPr>
        <p:spPr/>
        <p:txBody>
          <a:bodyPr/>
          <a:lstStyle/>
          <a:p>
            <a:endParaRPr lang="lv-LV"/>
          </a:p>
        </p:txBody>
      </p:sp>
      <p:sp>
        <p:nvSpPr>
          <p:cNvPr id="3" name="Piezīmju vietturis 2">
            <a:extLst>
              <a:ext uri="{FF2B5EF4-FFF2-40B4-BE49-F238E27FC236}">
                <a16:creationId xmlns:a16="http://schemas.microsoft.com/office/drawing/2014/main" id="{47A61E3B-205B-F152-0E08-0C5244CE36C1}"/>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F79FA57D-22B6-7B77-A272-2E53370B71DE}"/>
              </a:ext>
            </a:extLst>
          </p:cNvPr>
          <p:cNvSpPr>
            <a:spLocks noGrp="1"/>
          </p:cNvSpPr>
          <p:nvPr>
            <p:ph type="sldNum" sz="quarter" idx="5"/>
          </p:nvPr>
        </p:nvSpPr>
        <p:spPr/>
        <p:txBody>
          <a:bodyPr/>
          <a:lstStyle/>
          <a:p>
            <a:fld id="{4D22D9B3-D98C-428B-8EFB-D4AF8C25A177}" type="slidenum">
              <a:rPr lang="lv-LV" smtClean="0"/>
              <a:pPr/>
              <a:t>4</a:t>
            </a:fld>
            <a:endParaRPr lang="lv-LV"/>
          </a:p>
        </p:txBody>
      </p:sp>
    </p:spTree>
    <p:extLst>
      <p:ext uri="{BB962C8B-B14F-4D97-AF65-F5344CB8AC3E}">
        <p14:creationId xmlns:p14="http://schemas.microsoft.com/office/powerpoint/2010/main" val="381549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A427E-98C0-115A-3E69-BDA772BE062A}"/>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A4F19C6F-B7C7-C1B7-85C9-132D83B5D35C}"/>
              </a:ext>
            </a:extLst>
          </p:cNvPr>
          <p:cNvSpPr>
            <a:spLocks noGrp="1" noRot="1" noChangeAspect="1"/>
          </p:cNvSpPr>
          <p:nvPr>
            <p:ph type="sldImg"/>
          </p:nvPr>
        </p:nvSpPr>
        <p:spPr/>
        <p:txBody>
          <a:bodyPr/>
          <a:lstStyle/>
          <a:p>
            <a:endParaRPr lang="lv-LV"/>
          </a:p>
        </p:txBody>
      </p:sp>
      <p:sp>
        <p:nvSpPr>
          <p:cNvPr id="3" name="Piezīmju vietturis 2">
            <a:extLst>
              <a:ext uri="{FF2B5EF4-FFF2-40B4-BE49-F238E27FC236}">
                <a16:creationId xmlns:a16="http://schemas.microsoft.com/office/drawing/2014/main" id="{5B2FD7B5-3F98-E756-38BA-6BC204182747}"/>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63A3F8DD-C6CB-2143-64E6-49F2FFB1CD4E}"/>
              </a:ext>
            </a:extLst>
          </p:cNvPr>
          <p:cNvSpPr>
            <a:spLocks noGrp="1"/>
          </p:cNvSpPr>
          <p:nvPr>
            <p:ph type="sldNum" sz="quarter" idx="5"/>
          </p:nvPr>
        </p:nvSpPr>
        <p:spPr/>
        <p:txBody>
          <a:bodyPr/>
          <a:lstStyle/>
          <a:p>
            <a:fld id="{4D22D9B3-D98C-428B-8EFB-D4AF8C25A177}" type="slidenum">
              <a:rPr lang="lv-LV" smtClean="0"/>
              <a:pPr/>
              <a:t>5</a:t>
            </a:fld>
            <a:endParaRPr lang="lv-LV"/>
          </a:p>
        </p:txBody>
      </p:sp>
    </p:spTree>
    <p:extLst>
      <p:ext uri="{BB962C8B-B14F-4D97-AF65-F5344CB8AC3E}">
        <p14:creationId xmlns:p14="http://schemas.microsoft.com/office/powerpoint/2010/main" val="347942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674B1-4B73-D2AD-E7B3-DC76EB049383}"/>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EF83E505-B47A-DC3D-E75C-B79470EF1ED5}"/>
              </a:ext>
            </a:extLst>
          </p:cNvPr>
          <p:cNvSpPr>
            <a:spLocks noGrp="1" noRot="1" noChangeAspect="1"/>
          </p:cNvSpPr>
          <p:nvPr>
            <p:ph type="sldImg"/>
          </p:nvPr>
        </p:nvSpPr>
        <p:spPr/>
        <p:txBody>
          <a:bodyPr/>
          <a:lstStyle/>
          <a:p>
            <a:endParaRPr lang="lv-LV"/>
          </a:p>
        </p:txBody>
      </p:sp>
      <p:sp>
        <p:nvSpPr>
          <p:cNvPr id="3" name="Piezīmju vietturis 2">
            <a:extLst>
              <a:ext uri="{FF2B5EF4-FFF2-40B4-BE49-F238E27FC236}">
                <a16:creationId xmlns:a16="http://schemas.microsoft.com/office/drawing/2014/main" id="{4E8890E4-7540-3026-0078-1020AFF0B2C4}"/>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F073D694-F23F-174B-C3BC-D3D25B400393}"/>
              </a:ext>
            </a:extLst>
          </p:cNvPr>
          <p:cNvSpPr>
            <a:spLocks noGrp="1"/>
          </p:cNvSpPr>
          <p:nvPr>
            <p:ph type="sldNum" sz="quarter" idx="5"/>
          </p:nvPr>
        </p:nvSpPr>
        <p:spPr/>
        <p:txBody>
          <a:bodyPr/>
          <a:lstStyle/>
          <a:p>
            <a:fld id="{4D22D9B3-D98C-428B-8EFB-D4AF8C25A177}" type="slidenum">
              <a:rPr lang="lv-LV" smtClean="0"/>
              <a:pPr/>
              <a:t>6</a:t>
            </a:fld>
            <a:endParaRPr lang="lv-LV"/>
          </a:p>
        </p:txBody>
      </p:sp>
    </p:spTree>
    <p:extLst>
      <p:ext uri="{BB962C8B-B14F-4D97-AF65-F5344CB8AC3E}">
        <p14:creationId xmlns:p14="http://schemas.microsoft.com/office/powerpoint/2010/main" val="332079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3A557-E846-142A-687E-65F1FB9B9F68}"/>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66E7C48F-CDA4-8B7B-85D3-0B0C5E5772FC}"/>
              </a:ext>
            </a:extLst>
          </p:cNvPr>
          <p:cNvSpPr>
            <a:spLocks noGrp="1" noRot="1" noChangeAspect="1"/>
          </p:cNvSpPr>
          <p:nvPr>
            <p:ph type="sldImg"/>
          </p:nvPr>
        </p:nvSpPr>
        <p:spPr/>
        <p:txBody>
          <a:bodyPr/>
          <a:lstStyle/>
          <a:p>
            <a:endParaRPr lang="lv-LV"/>
          </a:p>
        </p:txBody>
      </p:sp>
      <p:sp>
        <p:nvSpPr>
          <p:cNvPr id="3" name="Piezīmju vietturis 2">
            <a:extLst>
              <a:ext uri="{FF2B5EF4-FFF2-40B4-BE49-F238E27FC236}">
                <a16:creationId xmlns:a16="http://schemas.microsoft.com/office/drawing/2014/main" id="{AF6E1FAF-5376-7FAE-C953-D5A2822E2854}"/>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A3DE341E-43EB-5AFC-9E80-A657341E19D9}"/>
              </a:ext>
            </a:extLst>
          </p:cNvPr>
          <p:cNvSpPr>
            <a:spLocks noGrp="1"/>
          </p:cNvSpPr>
          <p:nvPr>
            <p:ph type="sldNum" sz="quarter" idx="5"/>
          </p:nvPr>
        </p:nvSpPr>
        <p:spPr/>
        <p:txBody>
          <a:bodyPr/>
          <a:lstStyle/>
          <a:p>
            <a:fld id="{4D22D9B3-D98C-428B-8EFB-D4AF8C25A177}" type="slidenum">
              <a:rPr lang="lv-LV" smtClean="0"/>
              <a:pPr/>
              <a:t>7</a:t>
            </a:fld>
            <a:endParaRPr lang="lv-LV"/>
          </a:p>
        </p:txBody>
      </p:sp>
    </p:spTree>
    <p:extLst>
      <p:ext uri="{BB962C8B-B14F-4D97-AF65-F5344CB8AC3E}">
        <p14:creationId xmlns:p14="http://schemas.microsoft.com/office/powerpoint/2010/main" val="338550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80871-B68D-471B-0EDD-99378A46C7A1}"/>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7A3BDB43-3844-5656-676F-4C022A9C88BC}"/>
              </a:ext>
            </a:extLst>
          </p:cNvPr>
          <p:cNvSpPr>
            <a:spLocks noGrp="1" noRot="1" noChangeAspect="1"/>
          </p:cNvSpPr>
          <p:nvPr>
            <p:ph type="sldImg"/>
          </p:nvPr>
        </p:nvSpPr>
        <p:spPr/>
        <p:txBody>
          <a:bodyPr/>
          <a:lstStyle/>
          <a:p>
            <a:endParaRPr lang="lv-LV"/>
          </a:p>
        </p:txBody>
      </p:sp>
      <p:sp>
        <p:nvSpPr>
          <p:cNvPr id="3" name="Piezīmju vietturis 2">
            <a:extLst>
              <a:ext uri="{FF2B5EF4-FFF2-40B4-BE49-F238E27FC236}">
                <a16:creationId xmlns:a16="http://schemas.microsoft.com/office/drawing/2014/main" id="{7A1C8A42-8FDB-7646-2DCC-5374BD08D3D5}"/>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F593A251-A6A0-4120-B76E-485A232BDAFA}"/>
              </a:ext>
            </a:extLst>
          </p:cNvPr>
          <p:cNvSpPr>
            <a:spLocks noGrp="1"/>
          </p:cNvSpPr>
          <p:nvPr>
            <p:ph type="sldNum" sz="quarter" idx="5"/>
          </p:nvPr>
        </p:nvSpPr>
        <p:spPr/>
        <p:txBody>
          <a:bodyPr/>
          <a:lstStyle/>
          <a:p>
            <a:fld id="{4D22D9B3-D98C-428B-8EFB-D4AF8C25A177}" type="slidenum">
              <a:rPr lang="lv-LV" smtClean="0"/>
              <a:pPr/>
              <a:t>8</a:t>
            </a:fld>
            <a:endParaRPr lang="lv-LV"/>
          </a:p>
        </p:txBody>
      </p:sp>
    </p:spTree>
    <p:extLst>
      <p:ext uri="{BB962C8B-B14F-4D97-AF65-F5344CB8AC3E}">
        <p14:creationId xmlns:p14="http://schemas.microsoft.com/office/powerpoint/2010/main" val="2450105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70CAA-4215-D466-8AB8-1B70D82B4933}"/>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A661D845-F268-CF32-B22D-B4A2FB493F9D}"/>
              </a:ext>
            </a:extLst>
          </p:cNvPr>
          <p:cNvSpPr>
            <a:spLocks noGrp="1" noRot="1" noChangeAspect="1"/>
          </p:cNvSpPr>
          <p:nvPr>
            <p:ph type="sldImg"/>
          </p:nvPr>
        </p:nvSpPr>
        <p:spPr/>
        <p:txBody>
          <a:bodyPr/>
          <a:lstStyle/>
          <a:p>
            <a:endParaRPr lang="lv-LV"/>
          </a:p>
        </p:txBody>
      </p:sp>
      <p:sp>
        <p:nvSpPr>
          <p:cNvPr id="3" name="Piezīmju vietturis 2">
            <a:extLst>
              <a:ext uri="{FF2B5EF4-FFF2-40B4-BE49-F238E27FC236}">
                <a16:creationId xmlns:a16="http://schemas.microsoft.com/office/drawing/2014/main" id="{A0582146-403C-9A38-9799-178AF8679C9B}"/>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E35F6938-83C0-2B32-CE74-7831CDD1AD66}"/>
              </a:ext>
            </a:extLst>
          </p:cNvPr>
          <p:cNvSpPr>
            <a:spLocks noGrp="1"/>
          </p:cNvSpPr>
          <p:nvPr>
            <p:ph type="sldNum" sz="quarter" idx="5"/>
          </p:nvPr>
        </p:nvSpPr>
        <p:spPr/>
        <p:txBody>
          <a:bodyPr/>
          <a:lstStyle/>
          <a:p>
            <a:fld id="{4D22D9B3-D98C-428B-8EFB-D4AF8C25A177}" type="slidenum">
              <a:rPr lang="lv-LV" smtClean="0"/>
              <a:pPr/>
              <a:t>9</a:t>
            </a:fld>
            <a:endParaRPr lang="lv-LV"/>
          </a:p>
        </p:txBody>
      </p:sp>
    </p:spTree>
    <p:extLst>
      <p:ext uri="{BB962C8B-B14F-4D97-AF65-F5344CB8AC3E}">
        <p14:creationId xmlns:p14="http://schemas.microsoft.com/office/powerpoint/2010/main" val="15293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0C9D-C3E3-4A44-82FD-261B9C1466BD}"/>
              </a:ext>
            </a:extLst>
          </p:cNvPr>
          <p:cNvSpPr>
            <a:spLocks noGrp="1"/>
          </p:cNvSpPr>
          <p:nvPr>
            <p:ph type="ctrTitle"/>
          </p:nvPr>
        </p:nvSpPr>
        <p:spPr>
          <a:xfrm>
            <a:off x="1524000" y="1122365"/>
            <a:ext cx="9144000" cy="2387603"/>
          </a:xfrm>
        </p:spPr>
        <p:txBody>
          <a:bodyPr anchor="b"/>
          <a:lstStyle>
            <a:lvl1pPr algn="ctr">
              <a:defRPr sz="6100"/>
            </a:lvl1pPr>
          </a:lstStyle>
          <a:p>
            <a:r>
              <a:rPr lang="en-US"/>
              <a:t>Click to edit Master title style</a:t>
            </a:r>
          </a:p>
        </p:txBody>
      </p:sp>
      <p:sp>
        <p:nvSpPr>
          <p:cNvPr id="3" name="Subtitle 2">
            <a:extLst>
              <a:ext uri="{FF2B5EF4-FFF2-40B4-BE49-F238E27FC236}">
                <a16:creationId xmlns:a16="http://schemas.microsoft.com/office/drawing/2014/main" id="{C02A76ED-49AD-4E99-B06D-10D4B9989713}"/>
              </a:ext>
            </a:extLst>
          </p:cNvPr>
          <p:cNvSpPr>
            <a:spLocks noGrp="1"/>
          </p:cNvSpPr>
          <p:nvPr>
            <p:ph type="subTitle" idx="1"/>
          </p:nvPr>
        </p:nvSpPr>
        <p:spPr>
          <a:xfrm>
            <a:off x="1524000" y="3602040"/>
            <a:ext cx="9144000" cy="1655760"/>
          </a:xfrm>
        </p:spPr>
        <p:txBody>
          <a:bodyPr/>
          <a:lstStyle>
            <a:lvl1pPr marL="0" indent="0" algn="ctr">
              <a:buNone/>
              <a:defRPr sz="2300"/>
            </a:lvl1pPr>
            <a:lvl2pPr marL="457174" indent="0" algn="ctr">
              <a:buNone/>
              <a:defRPr sz="2200"/>
            </a:lvl2pPr>
            <a:lvl3pPr marL="914350" indent="0" algn="ctr">
              <a:buNone/>
              <a:defRPr sz="1900"/>
            </a:lvl3pPr>
            <a:lvl4pPr marL="1371526" indent="0" algn="ctr">
              <a:buNone/>
              <a:defRPr sz="1600"/>
            </a:lvl4pPr>
            <a:lvl5pPr marL="1828699" indent="0" algn="ctr">
              <a:buNone/>
              <a:defRPr sz="1600"/>
            </a:lvl5pPr>
            <a:lvl6pPr marL="2285875" indent="0" algn="ctr">
              <a:buNone/>
              <a:defRPr sz="1600"/>
            </a:lvl6pPr>
            <a:lvl7pPr marL="2743049" indent="0" algn="ctr">
              <a:buNone/>
              <a:defRPr sz="1600"/>
            </a:lvl7pPr>
            <a:lvl8pPr marL="3200227" indent="0" algn="ctr">
              <a:buNone/>
              <a:defRPr sz="1600"/>
            </a:lvl8pPr>
            <a:lvl9pPr marL="3657401"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80FDC3-D292-4784-AB2D-D165754AA909}"/>
              </a:ext>
            </a:extLst>
          </p:cNvPr>
          <p:cNvSpPr>
            <a:spLocks noGrp="1"/>
          </p:cNvSpPr>
          <p:nvPr>
            <p:ph type="dt" sz="half" idx="10"/>
          </p:nvPr>
        </p:nvSpPr>
        <p:spPr/>
        <p:txBody>
          <a:bodyPr/>
          <a:lstStyle/>
          <a:p>
            <a:fld id="{6070940B-C945-407D-ACA0-1A5F15162929}" type="datetimeFigureOut">
              <a:rPr lang="en-US" smtClean="0"/>
              <a:pPr/>
              <a:t>2/23/2026</a:t>
            </a:fld>
            <a:endParaRPr lang="en-US"/>
          </a:p>
        </p:txBody>
      </p:sp>
      <p:sp>
        <p:nvSpPr>
          <p:cNvPr id="5" name="Footer Placeholder 4">
            <a:extLst>
              <a:ext uri="{FF2B5EF4-FFF2-40B4-BE49-F238E27FC236}">
                <a16:creationId xmlns:a16="http://schemas.microsoft.com/office/drawing/2014/main" id="{96A602CA-929A-41B0-B72C-599CE2DB8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DCC69-B3F4-40E4-90AE-24ACADC94240}"/>
              </a:ext>
            </a:extLst>
          </p:cNvPr>
          <p:cNvSpPr>
            <a:spLocks noGrp="1"/>
          </p:cNvSpPr>
          <p:nvPr>
            <p:ph type="sldNum" sz="quarter" idx="12"/>
          </p:nvPr>
        </p:nvSpPr>
        <p:spPr/>
        <p:txBody>
          <a:bodyPr/>
          <a:lstStyle/>
          <a:p>
            <a:fld id="{3F24080D-C371-4354-911E-355797BE130C}" type="slidenum">
              <a:rPr lang="en-US" smtClean="0"/>
              <a:pPr/>
              <a:t>‹#›</a:t>
            </a:fld>
            <a:endParaRPr lang="en-US"/>
          </a:p>
        </p:txBody>
      </p:sp>
    </p:spTree>
    <p:extLst>
      <p:ext uri="{BB962C8B-B14F-4D97-AF65-F5344CB8AC3E}">
        <p14:creationId xmlns:p14="http://schemas.microsoft.com/office/powerpoint/2010/main" val="365225283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172DD-24DC-40B3-9CCA-D04040F72C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86B040-D0D8-4CA3-9BA4-7DEFA58E73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C3A79-B3A5-428C-9F73-5F015EBCA474}"/>
              </a:ext>
            </a:extLst>
          </p:cNvPr>
          <p:cNvSpPr>
            <a:spLocks noGrp="1"/>
          </p:cNvSpPr>
          <p:nvPr>
            <p:ph type="dt" sz="half" idx="10"/>
          </p:nvPr>
        </p:nvSpPr>
        <p:spPr/>
        <p:txBody>
          <a:bodyPr/>
          <a:lstStyle/>
          <a:p>
            <a:fld id="{6070940B-C945-407D-ACA0-1A5F15162929}" type="datetimeFigureOut">
              <a:rPr lang="en-US" smtClean="0"/>
              <a:pPr/>
              <a:t>2/23/2026</a:t>
            </a:fld>
            <a:endParaRPr lang="en-US"/>
          </a:p>
        </p:txBody>
      </p:sp>
      <p:sp>
        <p:nvSpPr>
          <p:cNvPr id="5" name="Footer Placeholder 4">
            <a:extLst>
              <a:ext uri="{FF2B5EF4-FFF2-40B4-BE49-F238E27FC236}">
                <a16:creationId xmlns:a16="http://schemas.microsoft.com/office/drawing/2014/main" id="{EA0C1E22-F500-4E72-802E-5306D581C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BCB92-9E65-4504-9F1C-5CDA4021A431}"/>
              </a:ext>
            </a:extLst>
          </p:cNvPr>
          <p:cNvSpPr>
            <a:spLocks noGrp="1"/>
          </p:cNvSpPr>
          <p:nvPr>
            <p:ph type="sldNum" sz="quarter" idx="12"/>
          </p:nvPr>
        </p:nvSpPr>
        <p:spPr/>
        <p:txBody>
          <a:bodyPr/>
          <a:lstStyle/>
          <a:p>
            <a:fld id="{3F24080D-C371-4354-911E-355797BE130C}" type="slidenum">
              <a:rPr lang="en-US" smtClean="0"/>
              <a:pPr/>
              <a:t>‹#›</a:t>
            </a:fld>
            <a:endParaRPr lang="en-US"/>
          </a:p>
        </p:txBody>
      </p:sp>
    </p:spTree>
    <p:extLst>
      <p:ext uri="{BB962C8B-B14F-4D97-AF65-F5344CB8AC3E}">
        <p14:creationId xmlns:p14="http://schemas.microsoft.com/office/powerpoint/2010/main" val="17117826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6BBCE1-F93D-430F-AB06-88EF3E30BAB1}"/>
              </a:ext>
            </a:extLst>
          </p:cNvPr>
          <p:cNvSpPr>
            <a:spLocks noGrp="1"/>
          </p:cNvSpPr>
          <p:nvPr>
            <p:ph type="title" orient="vert"/>
          </p:nvPr>
        </p:nvSpPr>
        <p:spPr>
          <a:xfrm>
            <a:off x="8724899" y="365123"/>
            <a:ext cx="2628900" cy="581184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3E40EC-7DC1-4487-BECB-4DBC8555F55C}"/>
              </a:ext>
            </a:extLst>
          </p:cNvPr>
          <p:cNvSpPr>
            <a:spLocks noGrp="1"/>
          </p:cNvSpPr>
          <p:nvPr>
            <p:ph type="body" orient="vert" idx="1"/>
          </p:nvPr>
        </p:nvSpPr>
        <p:spPr>
          <a:xfrm>
            <a:off x="838199" y="365123"/>
            <a:ext cx="7734300" cy="58118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6640A-A91A-4853-B968-B927CEFFBD8A}"/>
              </a:ext>
            </a:extLst>
          </p:cNvPr>
          <p:cNvSpPr>
            <a:spLocks noGrp="1"/>
          </p:cNvSpPr>
          <p:nvPr>
            <p:ph type="dt" sz="half" idx="10"/>
          </p:nvPr>
        </p:nvSpPr>
        <p:spPr/>
        <p:txBody>
          <a:bodyPr/>
          <a:lstStyle/>
          <a:p>
            <a:fld id="{6070940B-C945-407D-ACA0-1A5F15162929}" type="datetimeFigureOut">
              <a:rPr lang="en-US" smtClean="0"/>
              <a:pPr/>
              <a:t>2/23/2026</a:t>
            </a:fld>
            <a:endParaRPr lang="en-US"/>
          </a:p>
        </p:txBody>
      </p:sp>
      <p:sp>
        <p:nvSpPr>
          <p:cNvPr id="5" name="Footer Placeholder 4">
            <a:extLst>
              <a:ext uri="{FF2B5EF4-FFF2-40B4-BE49-F238E27FC236}">
                <a16:creationId xmlns:a16="http://schemas.microsoft.com/office/drawing/2014/main" id="{4151B6D9-A210-4C28-AE0A-3A113C62A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24769-982E-4F7E-8702-7958E6928209}"/>
              </a:ext>
            </a:extLst>
          </p:cNvPr>
          <p:cNvSpPr>
            <a:spLocks noGrp="1"/>
          </p:cNvSpPr>
          <p:nvPr>
            <p:ph type="sldNum" sz="quarter" idx="12"/>
          </p:nvPr>
        </p:nvSpPr>
        <p:spPr/>
        <p:txBody>
          <a:bodyPr/>
          <a:lstStyle/>
          <a:p>
            <a:fld id="{3F24080D-C371-4354-911E-355797BE130C}" type="slidenum">
              <a:rPr lang="en-US" smtClean="0"/>
              <a:pPr/>
              <a:t>‹#›</a:t>
            </a:fld>
            <a:endParaRPr lang="en-US"/>
          </a:p>
        </p:txBody>
      </p:sp>
    </p:spTree>
    <p:extLst>
      <p:ext uri="{BB962C8B-B14F-4D97-AF65-F5344CB8AC3E}">
        <p14:creationId xmlns:p14="http://schemas.microsoft.com/office/powerpoint/2010/main" val="38923324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ED4E-3EED-4FEC-829D-C96DB096DE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16B97B-8204-4291-9E3F-1E765B0AD6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270AF-3DA1-406E-94C4-963144CC15E5}"/>
              </a:ext>
            </a:extLst>
          </p:cNvPr>
          <p:cNvSpPr>
            <a:spLocks noGrp="1"/>
          </p:cNvSpPr>
          <p:nvPr>
            <p:ph type="dt" sz="half" idx="10"/>
          </p:nvPr>
        </p:nvSpPr>
        <p:spPr/>
        <p:txBody>
          <a:bodyPr/>
          <a:lstStyle/>
          <a:p>
            <a:fld id="{6070940B-C945-407D-ACA0-1A5F15162929}" type="datetimeFigureOut">
              <a:rPr lang="en-US" smtClean="0"/>
              <a:pPr/>
              <a:t>2/23/2026</a:t>
            </a:fld>
            <a:endParaRPr lang="en-US"/>
          </a:p>
        </p:txBody>
      </p:sp>
      <p:sp>
        <p:nvSpPr>
          <p:cNvPr id="5" name="Footer Placeholder 4">
            <a:extLst>
              <a:ext uri="{FF2B5EF4-FFF2-40B4-BE49-F238E27FC236}">
                <a16:creationId xmlns:a16="http://schemas.microsoft.com/office/drawing/2014/main" id="{7514714D-15E4-4DBD-9D33-BED2DB988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E7BE5-6124-40F0-BDDC-AE1D6D543F80}"/>
              </a:ext>
            </a:extLst>
          </p:cNvPr>
          <p:cNvSpPr>
            <a:spLocks noGrp="1"/>
          </p:cNvSpPr>
          <p:nvPr>
            <p:ph type="sldNum" sz="quarter" idx="12"/>
          </p:nvPr>
        </p:nvSpPr>
        <p:spPr/>
        <p:txBody>
          <a:bodyPr/>
          <a:lstStyle/>
          <a:p>
            <a:fld id="{3F24080D-C371-4354-911E-355797BE130C}" type="slidenum">
              <a:rPr lang="en-US" smtClean="0"/>
              <a:pPr/>
              <a:t>‹#›</a:t>
            </a:fld>
            <a:endParaRPr lang="en-US"/>
          </a:p>
        </p:txBody>
      </p:sp>
    </p:spTree>
    <p:extLst>
      <p:ext uri="{BB962C8B-B14F-4D97-AF65-F5344CB8AC3E}">
        <p14:creationId xmlns:p14="http://schemas.microsoft.com/office/powerpoint/2010/main" val="32848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D277-D249-429B-9065-618B5E03EBC9}"/>
              </a:ext>
            </a:extLst>
          </p:cNvPr>
          <p:cNvSpPr>
            <a:spLocks noGrp="1"/>
          </p:cNvSpPr>
          <p:nvPr>
            <p:ph type="title"/>
          </p:nvPr>
        </p:nvSpPr>
        <p:spPr>
          <a:xfrm>
            <a:off x="831852" y="1709749"/>
            <a:ext cx="10515600" cy="2852738"/>
          </a:xfrm>
        </p:spPr>
        <p:txBody>
          <a:bodyPr anchor="b"/>
          <a:lstStyle>
            <a:lvl1pPr>
              <a:defRPr sz="6100"/>
            </a:lvl1pPr>
          </a:lstStyle>
          <a:p>
            <a:r>
              <a:rPr lang="en-US"/>
              <a:t>Click to edit Master title style</a:t>
            </a:r>
          </a:p>
        </p:txBody>
      </p:sp>
      <p:sp>
        <p:nvSpPr>
          <p:cNvPr id="3" name="Text Placeholder 2">
            <a:extLst>
              <a:ext uri="{FF2B5EF4-FFF2-40B4-BE49-F238E27FC236}">
                <a16:creationId xmlns:a16="http://schemas.microsoft.com/office/drawing/2014/main" id="{997090B8-10D1-470C-B024-9EFCADE46733}"/>
              </a:ext>
            </a:extLst>
          </p:cNvPr>
          <p:cNvSpPr>
            <a:spLocks noGrp="1"/>
          </p:cNvSpPr>
          <p:nvPr>
            <p:ph type="body" idx="1"/>
          </p:nvPr>
        </p:nvSpPr>
        <p:spPr>
          <a:xfrm>
            <a:off x="831852" y="4589470"/>
            <a:ext cx="10515600" cy="1500188"/>
          </a:xfrm>
        </p:spPr>
        <p:txBody>
          <a:bodyPr/>
          <a:lstStyle>
            <a:lvl1pPr marL="0" indent="0">
              <a:buNone/>
              <a:defRPr sz="2300">
                <a:solidFill>
                  <a:schemeClr val="tx1">
                    <a:tint val="75000"/>
                  </a:schemeClr>
                </a:solidFill>
              </a:defRPr>
            </a:lvl1pPr>
            <a:lvl2pPr marL="457174" indent="0">
              <a:buNone/>
              <a:defRPr sz="2200">
                <a:solidFill>
                  <a:schemeClr val="tx1">
                    <a:tint val="75000"/>
                  </a:schemeClr>
                </a:solidFill>
              </a:defRPr>
            </a:lvl2pPr>
            <a:lvl3pPr marL="914350" indent="0">
              <a:buNone/>
              <a:defRPr sz="1900">
                <a:solidFill>
                  <a:schemeClr val="tx1">
                    <a:tint val="75000"/>
                  </a:schemeClr>
                </a:solidFill>
              </a:defRPr>
            </a:lvl3pPr>
            <a:lvl4pPr marL="1371526" indent="0">
              <a:buNone/>
              <a:defRPr sz="1600">
                <a:solidFill>
                  <a:schemeClr val="tx1">
                    <a:tint val="75000"/>
                  </a:schemeClr>
                </a:solidFill>
              </a:defRPr>
            </a:lvl4pPr>
            <a:lvl5pPr marL="1828699" indent="0">
              <a:buNone/>
              <a:defRPr sz="1600">
                <a:solidFill>
                  <a:schemeClr val="tx1">
                    <a:tint val="75000"/>
                  </a:schemeClr>
                </a:solidFill>
              </a:defRPr>
            </a:lvl5pPr>
            <a:lvl6pPr marL="2285875" indent="0">
              <a:buNone/>
              <a:defRPr sz="1600">
                <a:solidFill>
                  <a:schemeClr val="tx1">
                    <a:tint val="75000"/>
                  </a:schemeClr>
                </a:solidFill>
              </a:defRPr>
            </a:lvl6pPr>
            <a:lvl7pPr marL="2743049" indent="0">
              <a:buNone/>
              <a:defRPr sz="1600">
                <a:solidFill>
                  <a:schemeClr val="tx1">
                    <a:tint val="75000"/>
                  </a:schemeClr>
                </a:solidFill>
              </a:defRPr>
            </a:lvl7pPr>
            <a:lvl8pPr marL="3200227" indent="0">
              <a:buNone/>
              <a:defRPr sz="1600">
                <a:solidFill>
                  <a:schemeClr val="tx1">
                    <a:tint val="75000"/>
                  </a:schemeClr>
                </a:solidFill>
              </a:defRPr>
            </a:lvl8pPr>
            <a:lvl9pPr marL="365740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093EC0-71F5-4F68-89C3-2FCB642BD122}"/>
              </a:ext>
            </a:extLst>
          </p:cNvPr>
          <p:cNvSpPr>
            <a:spLocks noGrp="1"/>
          </p:cNvSpPr>
          <p:nvPr>
            <p:ph type="dt" sz="half" idx="10"/>
          </p:nvPr>
        </p:nvSpPr>
        <p:spPr/>
        <p:txBody>
          <a:bodyPr/>
          <a:lstStyle/>
          <a:p>
            <a:fld id="{6070940B-C945-407D-ACA0-1A5F15162929}" type="datetimeFigureOut">
              <a:rPr lang="en-US" smtClean="0"/>
              <a:pPr/>
              <a:t>2/23/2026</a:t>
            </a:fld>
            <a:endParaRPr lang="en-US"/>
          </a:p>
        </p:txBody>
      </p:sp>
      <p:sp>
        <p:nvSpPr>
          <p:cNvPr id="5" name="Footer Placeholder 4">
            <a:extLst>
              <a:ext uri="{FF2B5EF4-FFF2-40B4-BE49-F238E27FC236}">
                <a16:creationId xmlns:a16="http://schemas.microsoft.com/office/drawing/2014/main" id="{15D40E82-708E-4BEC-BD63-548C4A663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FE669-A7D5-4E2C-9B29-5F681C6FD585}"/>
              </a:ext>
            </a:extLst>
          </p:cNvPr>
          <p:cNvSpPr>
            <a:spLocks noGrp="1"/>
          </p:cNvSpPr>
          <p:nvPr>
            <p:ph type="sldNum" sz="quarter" idx="12"/>
          </p:nvPr>
        </p:nvSpPr>
        <p:spPr/>
        <p:txBody>
          <a:bodyPr/>
          <a:lstStyle/>
          <a:p>
            <a:fld id="{3F24080D-C371-4354-911E-355797BE130C}" type="slidenum">
              <a:rPr lang="en-US" smtClean="0"/>
              <a:pPr/>
              <a:t>‹#›</a:t>
            </a:fld>
            <a:endParaRPr lang="en-US"/>
          </a:p>
        </p:txBody>
      </p:sp>
    </p:spTree>
    <p:extLst>
      <p:ext uri="{BB962C8B-B14F-4D97-AF65-F5344CB8AC3E}">
        <p14:creationId xmlns:p14="http://schemas.microsoft.com/office/powerpoint/2010/main" val="29641841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8DA8-B32D-434C-B147-991112890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6788C0-1094-4DD7-92DD-6366CB959347}"/>
              </a:ext>
            </a:extLst>
          </p:cNvPr>
          <p:cNvSpPr>
            <a:spLocks noGrp="1"/>
          </p:cNvSpPr>
          <p:nvPr>
            <p:ph sz="half" idx="1"/>
          </p:nvPr>
        </p:nvSpPr>
        <p:spPr>
          <a:xfrm>
            <a:off x="838201" y="1825628"/>
            <a:ext cx="5181600" cy="43513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C0D8E-EE48-4F52-B294-CA806CBB4A64}"/>
              </a:ext>
            </a:extLst>
          </p:cNvPr>
          <p:cNvSpPr>
            <a:spLocks noGrp="1"/>
          </p:cNvSpPr>
          <p:nvPr>
            <p:ph sz="half" idx="2"/>
          </p:nvPr>
        </p:nvSpPr>
        <p:spPr>
          <a:xfrm>
            <a:off x="6172201" y="1825628"/>
            <a:ext cx="5181600" cy="43513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69740-290E-4925-86F3-DFB6F6F8064E}"/>
              </a:ext>
            </a:extLst>
          </p:cNvPr>
          <p:cNvSpPr>
            <a:spLocks noGrp="1"/>
          </p:cNvSpPr>
          <p:nvPr>
            <p:ph type="dt" sz="half" idx="10"/>
          </p:nvPr>
        </p:nvSpPr>
        <p:spPr/>
        <p:txBody>
          <a:bodyPr/>
          <a:lstStyle/>
          <a:p>
            <a:fld id="{6070940B-C945-407D-ACA0-1A5F15162929}" type="datetimeFigureOut">
              <a:rPr lang="en-US" smtClean="0"/>
              <a:pPr/>
              <a:t>2/23/2026</a:t>
            </a:fld>
            <a:endParaRPr lang="en-US"/>
          </a:p>
        </p:txBody>
      </p:sp>
      <p:sp>
        <p:nvSpPr>
          <p:cNvPr id="6" name="Footer Placeholder 5">
            <a:extLst>
              <a:ext uri="{FF2B5EF4-FFF2-40B4-BE49-F238E27FC236}">
                <a16:creationId xmlns:a16="http://schemas.microsoft.com/office/drawing/2014/main" id="{F9882CC1-F78F-44DA-B921-60B66738C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3A9B1-2B9D-49D4-AB4E-222EA4CC87B8}"/>
              </a:ext>
            </a:extLst>
          </p:cNvPr>
          <p:cNvSpPr>
            <a:spLocks noGrp="1"/>
          </p:cNvSpPr>
          <p:nvPr>
            <p:ph type="sldNum" sz="quarter" idx="12"/>
          </p:nvPr>
        </p:nvSpPr>
        <p:spPr/>
        <p:txBody>
          <a:bodyPr/>
          <a:lstStyle/>
          <a:p>
            <a:fld id="{3F24080D-C371-4354-911E-355797BE130C}" type="slidenum">
              <a:rPr lang="en-US" smtClean="0"/>
              <a:pPr/>
              <a:t>‹#›</a:t>
            </a:fld>
            <a:endParaRPr lang="en-US"/>
          </a:p>
        </p:txBody>
      </p:sp>
    </p:spTree>
    <p:extLst>
      <p:ext uri="{BB962C8B-B14F-4D97-AF65-F5344CB8AC3E}">
        <p14:creationId xmlns:p14="http://schemas.microsoft.com/office/powerpoint/2010/main" val="405218974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8294-E36C-49EF-8BF4-1243F238E737}"/>
              </a:ext>
            </a:extLst>
          </p:cNvPr>
          <p:cNvSpPr>
            <a:spLocks noGrp="1"/>
          </p:cNvSpPr>
          <p:nvPr>
            <p:ph type="title"/>
          </p:nvPr>
        </p:nvSpPr>
        <p:spPr>
          <a:xfrm>
            <a:off x="839789" y="365130"/>
            <a:ext cx="10515600" cy="1325564"/>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5F0CB4-DE6E-499F-AB17-B318C971D9DE}"/>
              </a:ext>
            </a:extLst>
          </p:cNvPr>
          <p:cNvSpPr>
            <a:spLocks noGrp="1"/>
          </p:cNvSpPr>
          <p:nvPr>
            <p:ph type="body" idx="1"/>
          </p:nvPr>
        </p:nvSpPr>
        <p:spPr>
          <a:xfrm>
            <a:off x="839791" y="1681168"/>
            <a:ext cx="5157787" cy="823912"/>
          </a:xfrm>
        </p:spPr>
        <p:txBody>
          <a:bodyPr anchor="b"/>
          <a:lstStyle>
            <a:lvl1pPr marL="0" indent="0">
              <a:buNone/>
              <a:defRPr sz="2300" b="1"/>
            </a:lvl1pPr>
            <a:lvl2pPr marL="457174" indent="0">
              <a:buNone/>
              <a:defRPr sz="2200" b="1"/>
            </a:lvl2pPr>
            <a:lvl3pPr marL="914350" indent="0">
              <a:buNone/>
              <a:defRPr sz="1900" b="1"/>
            </a:lvl3pPr>
            <a:lvl4pPr marL="1371526" indent="0">
              <a:buNone/>
              <a:defRPr sz="1600" b="1"/>
            </a:lvl4pPr>
            <a:lvl5pPr marL="1828699" indent="0">
              <a:buNone/>
              <a:defRPr sz="1600" b="1"/>
            </a:lvl5pPr>
            <a:lvl6pPr marL="2285875" indent="0">
              <a:buNone/>
              <a:defRPr sz="1600" b="1"/>
            </a:lvl6pPr>
            <a:lvl7pPr marL="2743049" indent="0">
              <a:buNone/>
              <a:defRPr sz="1600" b="1"/>
            </a:lvl7pPr>
            <a:lvl8pPr marL="3200227" indent="0">
              <a:buNone/>
              <a:defRPr sz="1600" b="1"/>
            </a:lvl8pPr>
            <a:lvl9pPr marL="365740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DD9EE0-3BE9-4E45-85B3-F8BF73DF2421}"/>
              </a:ext>
            </a:extLst>
          </p:cNvPr>
          <p:cNvSpPr>
            <a:spLocks noGrp="1"/>
          </p:cNvSpPr>
          <p:nvPr>
            <p:ph sz="half" idx="2"/>
          </p:nvPr>
        </p:nvSpPr>
        <p:spPr>
          <a:xfrm>
            <a:off x="839791" y="2505076"/>
            <a:ext cx="5157787" cy="368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61F486-2768-417D-BAD0-5A7D446C9FD7}"/>
              </a:ext>
            </a:extLst>
          </p:cNvPr>
          <p:cNvSpPr>
            <a:spLocks noGrp="1"/>
          </p:cNvSpPr>
          <p:nvPr>
            <p:ph type="body" sz="quarter" idx="3"/>
          </p:nvPr>
        </p:nvSpPr>
        <p:spPr>
          <a:xfrm>
            <a:off x="6172202" y="1681168"/>
            <a:ext cx="5183188" cy="823912"/>
          </a:xfrm>
        </p:spPr>
        <p:txBody>
          <a:bodyPr anchor="b"/>
          <a:lstStyle>
            <a:lvl1pPr marL="0" indent="0">
              <a:buNone/>
              <a:defRPr sz="2300" b="1"/>
            </a:lvl1pPr>
            <a:lvl2pPr marL="457174" indent="0">
              <a:buNone/>
              <a:defRPr sz="2200" b="1"/>
            </a:lvl2pPr>
            <a:lvl3pPr marL="914350" indent="0">
              <a:buNone/>
              <a:defRPr sz="1900" b="1"/>
            </a:lvl3pPr>
            <a:lvl4pPr marL="1371526" indent="0">
              <a:buNone/>
              <a:defRPr sz="1600" b="1"/>
            </a:lvl4pPr>
            <a:lvl5pPr marL="1828699" indent="0">
              <a:buNone/>
              <a:defRPr sz="1600" b="1"/>
            </a:lvl5pPr>
            <a:lvl6pPr marL="2285875" indent="0">
              <a:buNone/>
              <a:defRPr sz="1600" b="1"/>
            </a:lvl6pPr>
            <a:lvl7pPr marL="2743049" indent="0">
              <a:buNone/>
              <a:defRPr sz="1600" b="1"/>
            </a:lvl7pPr>
            <a:lvl8pPr marL="3200227" indent="0">
              <a:buNone/>
              <a:defRPr sz="1600" b="1"/>
            </a:lvl8pPr>
            <a:lvl9pPr marL="365740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97439E-5F4C-457E-B553-C6DBBEE37B65}"/>
              </a:ext>
            </a:extLst>
          </p:cNvPr>
          <p:cNvSpPr>
            <a:spLocks noGrp="1"/>
          </p:cNvSpPr>
          <p:nvPr>
            <p:ph sz="quarter" idx="4"/>
          </p:nvPr>
        </p:nvSpPr>
        <p:spPr>
          <a:xfrm>
            <a:off x="6172202" y="2505076"/>
            <a:ext cx="5183188" cy="3684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68574-A1FF-4666-8047-657FB4306DBA}"/>
              </a:ext>
            </a:extLst>
          </p:cNvPr>
          <p:cNvSpPr>
            <a:spLocks noGrp="1"/>
          </p:cNvSpPr>
          <p:nvPr>
            <p:ph type="dt" sz="half" idx="10"/>
          </p:nvPr>
        </p:nvSpPr>
        <p:spPr/>
        <p:txBody>
          <a:bodyPr/>
          <a:lstStyle/>
          <a:p>
            <a:fld id="{6070940B-C945-407D-ACA0-1A5F15162929}" type="datetimeFigureOut">
              <a:rPr lang="en-US" smtClean="0"/>
              <a:pPr/>
              <a:t>2/23/2026</a:t>
            </a:fld>
            <a:endParaRPr lang="en-US"/>
          </a:p>
        </p:txBody>
      </p:sp>
      <p:sp>
        <p:nvSpPr>
          <p:cNvPr id="8" name="Footer Placeholder 7">
            <a:extLst>
              <a:ext uri="{FF2B5EF4-FFF2-40B4-BE49-F238E27FC236}">
                <a16:creationId xmlns:a16="http://schemas.microsoft.com/office/drawing/2014/main" id="{D94BD51B-A1E1-4960-AF31-F9B96BEAC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1ED7CD-F9CD-4E18-A27F-D67569132A26}"/>
              </a:ext>
            </a:extLst>
          </p:cNvPr>
          <p:cNvSpPr>
            <a:spLocks noGrp="1"/>
          </p:cNvSpPr>
          <p:nvPr>
            <p:ph type="sldNum" sz="quarter" idx="12"/>
          </p:nvPr>
        </p:nvSpPr>
        <p:spPr/>
        <p:txBody>
          <a:bodyPr/>
          <a:lstStyle/>
          <a:p>
            <a:fld id="{3F24080D-C371-4354-911E-355797BE130C}" type="slidenum">
              <a:rPr lang="en-US" smtClean="0"/>
              <a:pPr/>
              <a:t>‹#›</a:t>
            </a:fld>
            <a:endParaRPr lang="en-US"/>
          </a:p>
        </p:txBody>
      </p:sp>
    </p:spTree>
    <p:extLst>
      <p:ext uri="{BB962C8B-B14F-4D97-AF65-F5344CB8AC3E}">
        <p14:creationId xmlns:p14="http://schemas.microsoft.com/office/powerpoint/2010/main" val="329482781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9920-7761-465B-A9AF-A2044C969F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36E529-DCD8-4C22-8513-63EFEB2629DF}"/>
              </a:ext>
            </a:extLst>
          </p:cNvPr>
          <p:cNvSpPr>
            <a:spLocks noGrp="1"/>
          </p:cNvSpPr>
          <p:nvPr>
            <p:ph type="dt" sz="half" idx="10"/>
          </p:nvPr>
        </p:nvSpPr>
        <p:spPr/>
        <p:txBody>
          <a:bodyPr/>
          <a:lstStyle/>
          <a:p>
            <a:fld id="{6070940B-C945-407D-ACA0-1A5F15162929}" type="datetimeFigureOut">
              <a:rPr lang="en-US" smtClean="0"/>
              <a:pPr/>
              <a:t>2/23/2026</a:t>
            </a:fld>
            <a:endParaRPr lang="en-US"/>
          </a:p>
        </p:txBody>
      </p:sp>
      <p:sp>
        <p:nvSpPr>
          <p:cNvPr id="4" name="Footer Placeholder 3">
            <a:extLst>
              <a:ext uri="{FF2B5EF4-FFF2-40B4-BE49-F238E27FC236}">
                <a16:creationId xmlns:a16="http://schemas.microsoft.com/office/drawing/2014/main" id="{BF7050F5-CA74-47F1-BAFE-941A81FB8D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610B4B-852F-40E6-9902-401DB580CBE4}"/>
              </a:ext>
            </a:extLst>
          </p:cNvPr>
          <p:cNvSpPr>
            <a:spLocks noGrp="1"/>
          </p:cNvSpPr>
          <p:nvPr>
            <p:ph type="sldNum" sz="quarter" idx="12"/>
          </p:nvPr>
        </p:nvSpPr>
        <p:spPr/>
        <p:txBody>
          <a:bodyPr/>
          <a:lstStyle/>
          <a:p>
            <a:fld id="{3F24080D-C371-4354-911E-355797BE130C}" type="slidenum">
              <a:rPr lang="en-US" smtClean="0"/>
              <a:pPr/>
              <a:t>‹#›</a:t>
            </a:fld>
            <a:endParaRPr lang="en-US"/>
          </a:p>
        </p:txBody>
      </p:sp>
    </p:spTree>
    <p:extLst>
      <p:ext uri="{BB962C8B-B14F-4D97-AF65-F5344CB8AC3E}">
        <p14:creationId xmlns:p14="http://schemas.microsoft.com/office/powerpoint/2010/main" val="9115467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4CC8C8-E908-42C3-933C-D3820DF73417}"/>
              </a:ext>
            </a:extLst>
          </p:cNvPr>
          <p:cNvSpPr>
            <a:spLocks noGrp="1"/>
          </p:cNvSpPr>
          <p:nvPr>
            <p:ph type="dt" sz="half" idx="10"/>
          </p:nvPr>
        </p:nvSpPr>
        <p:spPr/>
        <p:txBody>
          <a:bodyPr/>
          <a:lstStyle/>
          <a:p>
            <a:fld id="{6070940B-C945-407D-ACA0-1A5F15162929}" type="datetimeFigureOut">
              <a:rPr lang="en-US" smtClean="0"/>
              <a:pPr/>
              <a:t>2/23/2026</a:t>
            </a:fld>
            <a:endParaRPr lang="en-US"/>
          </a:p>
        </p:txBody>
      </p:sp>
      <p:sp>
        <p:nvSpPr>
          <p:cNvPr id="3" name="Footer Placeholder 2">
            <a:extLst>
              <a:ext uri="{FF2B5EF4-FFF2-40B4-BE49-F238E27FC236}">
                <a16:creationId xmlns:a16="http://schemas.microsoft.com/office/drawing/2014/main" id="{E350285B-ED41-4B48-8C76-0296F56B8E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B44905-C458-411C-B28E-682745E7DB9A}"/>
              </a:ext>
            </a:extLst>
          </p:cNvPr>
          <p:cNvSpPr>
            <a:spLocks noGrp="1"/>
          </p:cNvSpPr>
          <p:nvPr>
            <p:ph type="sldNum" sz="quarter" idx="12"/>
          </p:nvPr>
        </p:nvSpPr>
        <p:spPr/>
        <p:txBody>
          <a:bodyPr/>
          <a:lstStyle/>
          <a:p>
            <a:fld id="{3F24080D-C371-4354-911E-355797BE130C}" type="slidenum">
              <a:rPr lang="en-US" smtClean="0"/>
              <a:pPr/>
              <a:t>‹#›</a:t>
            </a:fld>
            <a:endParaRPr lang="en-US"/>
          </a:p>
        </p:txBody>
      </p:sp>
    </p:spTree>
    <p:extLst>
      <p:ext uri="{BB962C8B-B14F-4D97-AF65-F5344CB8AC3E}">
        <p14:creationId xmlns:p14="http://schemas.microsoft.com/office/powerpoint/2010/main" val="286057546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7AA0-956A-4FFF-9435-D8BC334F655F}"/>
              </a:ext>
            </a:extLst>
          </p:cNvPr>
          <p:cNvSpPr>
            <a:spLocks noGrp="1"/>
          </p:cNvSpPr>
          <p:nvPr>
            <p:ph type="title"/>
          </p:nvPr>
        </p:nvSpPr>
        <p:spPr>
          <a:xfrm>
            <a:off x="839791" y="457200"/>
            <a:ext cx="3932236" cy="1600201"/>
          </a:xfrm>
        </p:spPr>
        <p:txBody>
          <a:bodyPr anchor="b"/>
          <a:lstStyle>
            <a:lvl1pPr>
              <a:defRPr sz="3300"/>
            </a:lvl1pPr>
          </a:lstStyle>
          <a:p>
            <a:r>
              <a:rPr lang="en-US"/>
              <a:t>Click to edit Master title style</a:t>
            </a:r>
          </a:p>
        </p:txBody>
      </p:sp>
      <p:sp>
        <p:nvSpPr>
          <p:cNvPr id="3" name="Content Placeholder 2">
            <a:extLst>
              <a:ext uri="{FF2B5EF4-FFF2-40B4-BE49-F238E27FC236}">
                <a16:creationId xmlns:a16="http://schemas.microsoft.com/office/drawing/2014/main" id="{BB3FBBBE-ACAA-4391-8808-36243637EBFE}"/>
              </a:ext>
            </a:extLst>
          </p:cNvPr>
          <p:cNvSpPr>
            <a:spLocks noGrp="1"/>
          </p:cNvSpPr>
          <p:nvPr>
            <p:ph idx="1"/>
          </p:nvPr>
        </p:nvSpPr>
        <p:spPr>
          <a:xfrm>
            <a:off x="5183188" y="987431"/>
            <a:ext cx="6172201" cy="4873628"/>
          </a:xfrm>
        </p:spPr>
        <p:txBody>
          <a:bodyPr/>
          <a:lstStyle>
            <a:lvl1pPr>
              <a:defRPr sz="3300"/>
            </a:lvl1pPr>
            <a:lvl2pPr>
              <a:defRPr sz="2800"/>
            </a:lvl2pPr>
            <a:lvl3pPr>
              <a:defRPr sz="23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3EB37D-EB64-4D55-8D1A-6EB5BB976941}"/>
              </a:ext>
            </a:extLst>
          </p:cNvPr>
          <p:cNvSpPr>
            <a:spLocks noGrp="1"/>
          </p:cNvSpPr>
          <p:nvPr>
            <p:ph type="body" sz="half" idx="2"/>
          </p:nvPr>
        </p:nvSpPr>
        <p:spPr>
          <a:xfrm>
            <a:off x="839791" y="2057401"/>
            <a:ext cx="3932236" cy="3811590"/>
          </a:xfrm>
        </p:spPr>
        <p:txBody>
          <a:bodyPr/>
          <a:lstStyle>
            <a:lvl1pPr marL="0" indent="0">
              <a:buNone/>
              <a:defRPr sz="1600"/>
            </a:lvl1pPr>
            <a:lvl2pPr marL="457174" indent="0">
              <a:buNone/>
              <a:defRPr sz="1400"/>
            </a:lvl2pPr>
            <a:lvl3pPr marL="914350" indent="0">
              <a:buNone/>
              <a:defRPr sz="1200"/>
            </a:lvl3pPr>
            <a:lvl4pPr marL="1371526" indent="0">
              <a:buNone/>
              <a:defRPr sz="900"/>
            </a:lvl4pPr>
            <a:lvl5pPr marL="1828699" indent="0">
              <a:buNone/>
              <a:defRPr sz="900"/>
            </a:lvl5pPr>
            <a:lvl6pPr marL="2285875" indent="0">
              <a:buNone/>
              <a:defRPr sz="900"/>
            </a:lvl6pPr>
            <a:lvl7pPr marL="2743049" indent="0">
              <a:buNone/>
              <a:defRPr sz="900"/>
            </a:lvl7pPr>
            <a:lvl8pPr marL="3200227" indent="0">
              <a:buNone/>
              <a:defRPr sz="900"/>
            </a:lvl8pPr>
            <a:lvl9pPr marL="3657401"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46898D09-76A8-4544-A0FF-49AF7A614D96}"/>
              </a:ext>
            </a:extLst>
          </p:cNvPr>
          <p:cNvSpPr>
            <a:spLocks noGrp="1"/>
          </p:cNvSpPr>
          <p:nvPr>
            <p:ph type="dt" sz="half" idx="10"/>
          </p:nvPr>
        </p:nvSpPr>
        <p:spPr/>
        <p:txBody>
          <a:bodyPr/>
          <a:lstStyle/>
          <a:p>
            <a:fld id="{6070940B-C945-407D-ACA0-1A5F15162929}" type="datetimeFigureOut">
              <a:rPr lang="en-US" smtClean="0"/>
              <a:pPr/>
              <a:t>2/23/2026</a:t>
            </a:fld>
            <a:endParaRPr lang="en-US"/>
          </a:p>
        </p:txBody>
      </p:sp>
      <p:sp>
        <p:nvSpPr>
          <p:cNvPr id="6" name="Footer Placeholder 5">
            <a:extLst>
              <a:ext uri="{FF2B5EF4-FFF2-40B4-BE49-F238E27FC236}">
                <a16:creationId xmlns:a16="http://schemas.microsoft.com/office/drawing/2014/main" id="{DA481446-DB3A-49F5-8872-29D3CC3F8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BFE0B-EC70-4ED4-A8B7-7B99D8489248}"/>
              </a:ext>
            </a:extLst>
          </p:cNvPr>
          <p:cNvSpPr>
            <a:spLocks noGrp="1"/>
          </p:cNvSpPr>
          <p:nvPr>
            <p:ph type="sldNum" sz="quarter" idx="12"/>
          </p:nvPr>
        </p:nvSpPr>
        <p:spPr/>
        <p:txBody>
          <a:bodyPr/>
          <a:lstStyle/>
          <a:p>
            <a:fld id="{3F24080D-C371-4354-911E-355797BE130C}" type="slidenum">
              <a:rPr lang="en-US" smtClean="0"/>
              <a:pPr/>
              <a:t>‹#›</a:t>
            </a:fld>
            <a:endParaRPr lang="en-US"/>
          </a:p>
        </p:txBody>
      </p:sp>
    </p:spTree>
    <p:extLst>
      <p:ext uri="{BB962C8B-B14F-4D97-AF65-F5344CB8AC3E}">
        <p14:creationId xmlns:p14="http://schemas.microsoft.com/office/powerpoint/2010/main" val="6891036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8B43-E18C-43FE-A0FD-5986801B1BCF}"/>
              </a:ext>
            </a:extLst>
          </p:cNvPr>
          <p:cNvSpPr>
            <a:spLocks noGrp="1"/>
          </p:cNvSpPr>
          <p:nvPr>
            <p:ph type="title"/>
          </p:nvPr>
        </p:nvSpPr>
        <p:spPr>
          <a:xfrm>
            <a:off x="839791" y="457200"/>
            <a:ext cx="3932236" cy="1600201"/>
          </a:xfrm>
        </p:spPr>
        <p:txBody>
          <a:bodyPr anchor="b"/>
          <a:lstStyle>
            <a:lvl1pPr>
              <a:defRPr sz="3300"/>
            </a:lvl1pPr>
          </a:lstStyle>
          <a:p>
            <a:r>
              <a:rPr lang="en-US"/>
              <a:t>Click to edit Master title style</a:t>
            </a:r>
          </a:p>
        </p:txBody>
      </p:sp>
      <p:sp>
        <p:nvSpPr>
          <p:cNvPr id="3" name="Picture Placeholder 2">
            <a:extLst>
              <a:ext uri="{FF2B5EF4-FFF2-40B4-BE49-F238E27FC236}">
                <a16:creationId xmlns:a16="http://schemas.microsoft.com/office/drawing/2014/main" id="{9E37ED50-DF32-46A3-A39A-54C8D1093A45}"/>
              </a:ext>
            </a:extLst>
          </p:cNvPr>
          <p:cNvSpPr>
            <a:spLocks noGrp="1"/>
          </p:cNvSpPr>
          <p:nvPr>
            <p:ph type="pic" idx="1"/>
          </p:nvPr>
        </p:nvSpPr>
        <p:spPr>
          <a:xfrm>
            <a:off x="5183188" y="987431"/>
            <a:ext cx="6172201" cy="4873628"/>
          </a:xfrm>
        </p:spPr>
        <p:txBody>
          <a:bodyPr/>
          <a:lstStyle>
            <a:lvl1pPr marL="0" indent="0">
              <a:buNone/>
              <a:defRPr sz="3300"/>
            </a:lvl1pPr>
            <a:lvl2pPr marL="457174" indent="0">
              <a:buNone/>
              <a:defRPr sz="2800"/>
            </a:lvl2pPr>
            <a:lvl3pPr marL="914350" indent="0">
              <a:buNone/>
              <a:defRPr sz="2300"/>
            </a:lvl3pPr>
            <a:lvl4pPr marL="1371526" indent="0">
              <a:buNone/>
              <a:defRPr sz="2200"/>
            </a:lvl4pPr>
            <a:lvl5pPr marL="1828699" indent="0">
              <a:buNone/>
              <a:defRPr sz="2200"/>
            </a:lvl5pPr>
            <a:lvl6pPr marL="2285875" indent="0">
              <a:buNone/>
              <a:defRPr sz="2200"/>
            </a:lvl6pPr>
            <a:lvl7pPr marL="2743049" indent="0">
              <a:buNone/>
              <a:defRPr sz="2200"/>
            </a:lvl7pPr>
            <a:lvl8pPr marL="3200227" indent="0">
              <a:buNone/>
              <a:defRPr sz="2200"/>
            </a:lvl8pPr>
            <a:lvl9pPr marL="3657401" indent="0">
              <a:buNone/>
              <a:defRPr sz="2200"/>
            </a:lvl9pPr>
          </a:lstStyle>
          <a:p>
            <a:endParaRPr lang="en-US"/>
          </a:p>
        </p:txBody>
      </p:sp>
      <p:sp>
        <p:nvSpPr>
          <p:cNvPr id="4" name="Text Placeholder 3">
            <a:extLst>
              <a:ext uri="{FF2B5EF4-FFF2-40B4-BE49-F238E27FC236}">
                <a16:creationId xmlns:a16="http://schemas.microsoft.com/office/drawing/2014/main" id="{F7AD1DDC-E982-4EA8-A001-60CDD1A82615}"/>
              </a:ext>
            </a:extLst>
          </p:cNvPr>
          <p:cNvSpPr>
            <a:spLocks noGrp="1"/>
          </p:cNvSpPr>
          <p:nvPr>
            <p:ph type="body" sz="half" idx="2"/>
          </p:nvPr>
        </p:nvSpPr>
        <p:spPr>
          <a:xfrm>
            <a:off x="839791" y="2057401"/>
            <a:ext cx="3932236" cy="3811590"/>
          </a:xfrm>
        </p:spPr>
        <p:txBody>
          <a:bodyPr/>
          <a:lstStyle>
            <a:lvl1pPr marL="0" indent="0">
              <a:buNone/>
              <a:defRPr sz="1600"/>
            </a:lvl1pPr>
            <a:lvl2pPr marL="457174" indent="0">
              <a:buNone/>
              <a:defRPr sz="1400"/>
            </a:lvl2pPr>
            <a:lvl3pPr marL="914350" indent="0">
              <a:buNone/>
              <a:defRPr sz="1200"/>
            </a:lvl3pPr>
            <a:lvl4pPr marL="1371526" indent="0">
              <a:buNone/>
              <a:defRPr sz="900"/>
            </a:lvl4pPr>
            <a:lvl5pPr marL="1828699" indent="0">
              <a:buNone/>
              <a:defRPr sz="900"/>
            </a:lvl5pPr>
            <a:lvl6pPr marL="2285875" indent="0">
              <a:buNone/>
              <a:defRPr sz="900"/>
            </a:lvl6pPr>
            <a:lvl7pPr marL="2743049" indent="0">
              <a:buNone/>
              <a:defRPr sz="900"/>
            </a:lvl7pPr>
            <a:lvl8pPr marL="3200227" indent="0">
              <a:buNone/>
              <a:defRPr sz="900"/>
            </a:lvl8pPr>
            <a:lvl9pPr marL="3657401"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B2C2A07D-AA8B-468F-8C8B-200D26ED96A9}"/>
              </a:ext>
            </a:extLst>
          </p:cNvPr>
          <p:cNvSpPr>
            <a:spLocks noGrp="1"/>
          </p:cNvSpPr>
          <p:nvPr>
            <p:ph type="dt" sz="half" idx="10"/>
          </p:nvPr>
        </p:nvSpPr>
        <p:spPr/>
        <p:txBody>
          <a:bodyPr/>
          <a:lstStyle/>
          <a:p>
            <a:fld id="{6070940B-C945-407D-ACA0-1A5F15162929}" type="datetimeFigureOut">
              <a:rPr lang="en-US" smtClean="0"/>
              <a:pPr/>
              <a:t>2/23/2026</a:t>
            </a:fld>
            <a:endParaRPr lang="en-US"/>
          </a:p>
        </p:txBody>
      </p:sp>
      <p:sp>
        <p:nvSpPr>
          <p:cNvPr id="6" name="Footer Placeholder 5">
            <a:extLst>
              <a:ext uri="{FF2B5EF4-FFF2-40B4-BE49-F238E27FC236}">
                <a16:creationId xmlns:a16="http://schemas.microsoft.com/office/drawing/2014/main" id="{B12A9BF2-E8D5-4543-8BE1-37049DBE8C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19CC18-45D5-44FE-A499-901822757861}"/>
              </a:ext>
            </a:extLst>
          </p:cNvPr>
          <p:cNvSpPr>
            <a:spLocks noGrp="1"/>
          </p:cNvSpPr>
          <p:nvPr>
            <p:ph type="sldNum" sz="quarter" idx="12"/>
          </p:nvPr>
        </p:nvSpPr>
        <p:spPr/>
        <p:txBody>
          <a:bodyPr/>
          <a:lstStyle/>
          <a:p>
            <a:fld id="{3F24080D-C371-4354-911E-355797BE130C}" type="slidenum">
              <a:rPr lang="en-US" smtClean="0"/>
              <a:pPr/>
              <a:t>‹#›</a:t>
            </a:fld>
            <a:endParaRPr lang="en-US"/>
          </a:p>
        </p:txBody>
      </p:sp>
    </p:spTree>
    <p:extLst>
      <p:ext uri="{BB962C8B-B14F-4D97-AF65-F5344CB8AC3E}">
        <p14:creationId xmlns:p14="http://schemas.microsoft.com/office/powerpoint/2010/main" val="22920130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CFD274-277B-4262-863B-92750DC2F5A5}"/>
              </a:ext>
            </a:extLst>
          </p:cNvPr>
          <p:cNvSpPr>
            <a:spLocks noGrp="1"/>
          </p:cNvSpPr>
          <p:nvPr>
            <p:ph type="title"/>
          </p:nvPr>
        </p:nvSpPr>
        <p:spPr>
          <a:xfrm>
            <a:off x="838204" y="365130"/>
            <a:ext cx="10515600" cy="1325564"/>
          </a:xfrm>
          <a:prstGeom prst="rect">
            <a:avLst/>
          </a:prstGeom>
        </p:spPr>
        <p:txBody>
          <a:bodyPr vert="horz" lIns="91434" tIns="45717" rIns="91434" bIns="45717"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40FD46-3C89-49F2-A14E-C6DB14A333B4}"/>
              </a:ext>
            </a:extLst>
          </p:cNvPr>
          <p:cNvSpPr>
            <a:spLocks noGrp="1"/>
          </p:cNvSpPr>
          <p:nvPr>
            <p:ph type="body" idx="1"/>
          </p:nvPr>
        </p:nvSpPr>
        <p:spPr>
          <a:xfrm>
            <a:off x="838204" y="1825628"/>
            <a:ext cx="10515600" cy="4351335"/>
          </a:xfrm>
          <a:prstGeom prst="rect">
            <a:avLst/>
          </a:prstGeom>
        </p:spPr>
        <p:txBody>
          <a:bodyPr vert="horz" lIns="91434" tIns="45717" rIns="91434" bIns="4571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D0816-2BB7-4FC7-9B36-189CDA585DFF}"/>
              </a:ext>
            </a:extLst>
          </p:cNvPr>
          <p:cNvSpPr>
            <a:spLocks noGrp="1"/>
          </p:cNvSpPr>
          <p:nvPr>
            <p:ph type="dt" sz="half" idx="2"/>
          </p:nvPr>
        </p:nvSpPr>
        <p:spPr>
          <a:xfrm>
            <a:off x="838201" y="6356359"/>
            <a:ext cx="2743200" cy="365123"/>
          </a:xfrm>
          <a:prstGeom prst="rect">
            <a:avLst/>
          </a:prstGeom>
        </p:spPr>
        <p:txBody>
          <a:bodyPr vert="horz" lIns="91434" tIns="45717" rIns="91434" bIns="45717" rtlCol="0" anchor="ctr"/>
          <a:lstStyle>
            <a:lvl1pPr algn="l">
              <a:defRPr sz="1200">
                <a:solidFill>
                  <a:schemeClr val="tx1">
                    <a:tint val="75000"/>
                  </a:schemeClr>
                </a:solidFill>
              </a:defRPr>
            </a:lvl1pPr>
          </a:lstStyle>
          <a:p>
            <a:fld id="{6070940B-C945-407D-ACA0-1A5F15162929}" type="datetimeFigureOut">
              <a:rPr lang="en-US" smtClean="0"/>
              <a:pPr/>
              <a:t>2/23/2026</a:t>
            </a:fld>
            <a:endParaRPr lang="en-US"/>
          </a:p>
        </p:txBody>
      </p:sp>
      <p:sp>
        <p:nvSpPr>
          <p:cNvPr id="5" name="Footer Placeholder 4">
            <a:extLst>
              <a:ext uri="{FF2B5EF4-FFF2-40B4-BE49-F238E27FC236}">
                <a16:creationId xmlns:a16="http://schemas.microsoft.com/office/drawing/2014/main" id="{B044AD6C-A144-4B1F-8C65-9C136914DE2E}"/>
              </a:ext>
            </a:extLst>
          </p:cNvPr>
          <p:cNvSpPr>
            <a:spLocks noGrp="1"/>
          </p:cNvSpPr>
          <p:nvPr>
            <p:ph type="ftr" sz="quarter" idx="3"/>
          </p:nvPr>
        </p:nvSpPr>
        <p:spPr>
          <a:xfrm>
            <a:off x="4038604" y="6356359"/>
            <a:ext cx="4114800" cy="365123"/>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39C03A-9C5C-4318-86B1-831B6FD9B8B1}"/>
              </a:ext>
            </a:extLst>
          </p:cNvPr>
          <p:cNvSpPr>
            <a:spLocks noGrp="1"/>
          </p:cNvSpPr>
          <p:nvPr>
            <p:ph type="sldNum" sz="quarter" idx="4"/>
          </p:nvPr>
        </p:nvSpPr>
        <p:spPr>
          <a:xfrm>
            <a:off x="8610601" y="6356359"/>
            <a:ext cx="2743200" cy="365123"/>
          </a:xfrm>
          <a:prstGeom prst="rect">
            <a:avLst/>
          </a:prstGeom>
        </p:spPr>
        <p:txBody>
          <a:bodyPr vert="horz" lIns="91434" tIns="45717" rIns="91434" bIns="45717" rtlCol="0" anchor="ctr"/>
          <a:lstStyle>
            <a:lvl1pPr algn="r">
              <a:defRPr sz="1200">
                <a:solidFill>
                  <a:schemeClr val="tx1">
                    <a:tint val="75000"/>
                  </a:schemeClr>
                </a:solidFill>
              </a:defRPr>
            </a:lvl1pPr>
          </a:lstStyle>
          <a:p>
            <a:fld id="{3F24080D-C371-4354-911E-355797BE130C}" type="slidenum">
              <a:rPr lang="en-US" smtClean="0"/>
              <a:pPr/>
              <a:t>‹#›</a:t>
            </a:fld>
            <a:endParaRPr lang="en-US"/>
          </a:p>
        </p:txBody>
      </p:sp>
    </p:spTree>
    <p:extLst>
      <p:ext uri="{BB962C8B-B14F-4D97-AF65-F5344CB8AC3E}">
        <p14:creationId xmlns:p14="http://schemas.microsoft.com/office/powerpoint/2010/main" val="1627266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35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0"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63" indent="-228589" algn="l" defTabSz="91435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2937" indent="-228589" algn="l" defTabSz="91435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113" indent="-228589" algn="l" defTabSz="9143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88" indent="-228589" algn="l" defTabSz="9143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62" indent="-228589" algn="l" defTabSz="9143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38" indent="-228589" algn="l" defTabSz="9143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12" indent="-228589" algn="l" defTabSz="9143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87" indent="-228589" algn="l" defTabSz="91435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0" rtl="0" eaLnBrk="1" latinLnBrk="0" hangingPunct="1">
        <a:defRPr sz="1900" kern="1200">
          <a:solidFill>
            <a:schemeClr val="tx1"/>
          </a:solidFill>
          <a:latin typeface="+mn-lt"/>
          <a:ea typeface="+mn-ea"/>
          <a:cs typeface="+mn-cs"/>
        </a:defRPr>
      </a:lvl1pPr>
      <a:lvl2pPr marL="457174" algn="l" defTabSz="914350" rtl="0" eaLnBrk="1" latinLnBrk="0" hangingPunct="1">
        <a:defRPr sz="1900" kern="1200">
          <a:solidFill>
            <a:schemeClr val="tx1"/>
          </a:solidFill>
          <a:latin typeface="+mn-lt"/>
          <a:ea typeface="+mn-ea"/>
          <a:cs typeface="+mn-cs"/>
        </a:defRPr>
      </a:lvl2pPr>
      <a:lvl3pPr marL="914350" algn="l" defTabSz="914350" rtl="0" eaLnBrk="1" latinLnBrk="0" hangingPunct="1">
        <a:defRPr sz="1900" kern="1200">
          <a:solidFill>
            <a:schemeClr val="tx1"/>
          </a:solidFill>
          <a:latin typeface="+mn-lt"/>
          <a:ea typeface="+mn-ea"/>
          <a:cs typeface="+mn-cs"/>
        </a:defRPr>
      </a:lvl3pPr>
      <a:lvl4pPr marL="1371526" algn="l" defTabSz="914350" rtl="0" eaLnBrk="1" latinLnBrk="0" hangingPunct="1">
        <a:defRPr sz="1900" kern="1200">
          <a:solidFill>
            <a:schemeClr val="tx1"/>
          </a:solidFill>
          <a:latin typeface="+mn-lt"/>
          <a:ea typeface="+mn-ea"/>
          <a:cs typeface="+mn-cs"/>
        </a:defRPr>
      </a:lvl4pPr>
      <a:lvl5pPr marL="1828699" algn="l" defTabSz="914350" rtl="0" eaLnBrk="1" latinLnBrk="0" hangingPunct="1">
        <a:defRPr sz="1900" kern="1200">
          <a:solidFill>
            <a:schemeClr val="tx1"/>
          </a:solidFill>
          <a:latin typeface="+mn-lt"/>
          <a:ea typeface="+mn-ea"/>
          <a:cs typeface="+mn-cs"/>
        </a:defRPr>
      </a:lvl5pPr>
      <a:lvl6pPr marL="2285875" algn="l" defTabSz="914350" rtl="0" eaLnBrk="1" latinLnBrk="0" hangingPunct="1">
        <a:defRPr sz="1900" kern="1200">
          <a:solidFill>
            <a:schemeClr val="tx1"/>
          </a:solidFill>
          <a:latin typeface="+mn-lt"/>
          <a:ea typeface="+mn-ea"/>
          <a:cs typeface="+mn-cs"/>
        </a:defRPr>
      </a:lvl6pPr>
      <a:lvl7pPr marL="2743049" algn="l" defTabSz="914350" rtl="0" eaLnBrk="1" latinLnBrk="0" hangingPunct="1">
        <a:defRPr sz="1900" kern="1200">
          <a:solidFill>
            <a:schemeClr val="tx1"/>
          </a:solidFill>
          <a:latin typeface="+mn-lt"/>
          <a:ea typeface="+mn-ea"/>
          <a:cs typeface="+mn-cs"/>
        </a:defRPr>
      </a:lvl7pPr>
      <a:lvl8pPr marL="3200227" algn="l" defTabSz="914350" rtl="0" eaLnBrk="1" latinLnBrk="0" hangingPunct="1">
        <a:defRPr sz="1900" kern="1200">
          <a:solidFill>
            <a:schemeClr val="tx1"/>
          </a:solidFill>
          <a:latin typeface="+mn-lt"/>
          <a:ea typeface="+mn-ea"/>
          <a:cs typeface="+mn-cs"/>
        </a:defRPr>
      </a:lvl8pPr>
      <a:lvl9pPr marL="3657401" algn="l" defTabSz="91435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hyperlink" Target="http://www.aizkraukle.lv/" TargetMode="External"/><Relationship Id="rId4" Type="http://schemas.openxmlformats.org/officeDocument/2006/relationships/hyperlink" Target="http://www.geolatvija.lv/" TargetMode="Externa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E5D3A-B65A-E951-A256-EBBBAF091C83}"/>
            </a:ext>
          </a:extLst>
        </p:cNvPr>
        <p:cNvGrpSpPr/>
        <p:nvPr/>
      </p:nvGrpSpPr>
      <p:grpSpPr>
        <a:xfrm>
          <a:off x="0" y="0"/>
          <a:ext cx="0" cy="0"/>
          <a:chOff x="0" y="0"/>
          <a:chExt cx="0" cy="0"/>
        </a:xfrm>
      </p:grpSpPr>
      <p:sp>
        <p:nvSpPr>
          <p:cNvPr id="6" name="Taisnstūris 5">
            <a:extLst>
              <a:ext uri="{FF2B5EF4-FFF2-40B4-BE49-F238E27FC236}">
                <a16:creationId xmlns:a16="http://schemas.microsoft.com/office/drawing/2014/main" id="{B6A51520-408F-CC1F-47AA-DD872413AC08}"/>
              </a:ext>
            </a:extLst>
          </p:cNvPr>
          <p:cNvSpPr/>
          <p:nvPr/>
        </p:nvSpPr>
        <p:spPr>
          <a:xfrm>
            <a:off x="4" y="1"/>
            <a:ext cx="1645916" cy="6858000"/>
          </a:xfrm>
          <a:prstGeom prst="rect">
            <a:avLst/>
          </a:prstGeom>
          <a:solidFill>
            <a:srgbClr val="0049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lv-LV" dirty="0"/>
          </a:p>
        </p:txBody>
      </p:sp>
      <p:sp>
        <p:nvSpPr>
          <p:cNvPr id="2" name="TextBox 1">
            <a:extLst>
              <a:ext uri="{FF2B5EF4-FFF2-40B4-BE49-F238E27FC236}">
                <a16:creationId xmlns:a16="http://schemas.microsoft.com/office/drawing/2014/main" id="{2A28C104-4DF3-B52F-C536-98783481F630}"/>
              </a:ext>
            </a:extLst>
          </p:cNvPr>
          <p:cNvSpPr txBox="1"/>
          <p:nvPr/>
        </p:nvSpPr>
        <p:spPr>
          <a:xfrm>
            <a:off x="3432796" y="2364710"/>
            <a:ext cx="7045568" cy="1246489"/>
          </a:xfrm>
          <a:prstGeom prst="rect">
            <a:avLst/>
          </a:prstGeom>
          <a:noFill/>
        </p:spPr>
        <p:txBody>
          <a:bodyPr wrap="square" lIns="91434" tIns="45717" rIns="91434" bIns="45717" rtlCol="0">
            <a:spAutoFit/>
          </a:bodyPr>
          <a:lstStyle/>
          <a:p>
            <a:pPr algn="ctr"/>
            <a:r>
              <a:rPr lang="lv-LV" sz="2500" b="1" dirty="0">
                <a:solidFill>
                  <a:srgbClr val="004960"/>
                </a:solidFill>
                <a:latin typeface="Century Gothic" pitchFamily="34" charset="0"/>
                <a:cs typeface="Arial" pitchFamily="34" charset="0"/>
              </a:rPr>
              <a:t>Par Aizkraukles novada teritorijas plānojuma 1.0 redakcijas un Vides pārskata projekta pilnveidošanu</a:t>
            </a:r>
          </a:p>
        </p:txBody>
      </p:sp>
      <p:sp>
        <p:nvSpPr>
          <p:cNvPr id="5" name="TextBox 4">
            <a:extLst>
              <a:ext uri="{FF2B5EF4-FFF2-40B4-BE49-F238E27FC236}">
                <a16:creationId xmlns:a16="http://schemas.microsoft.com/office/drawing/2014/main" id="{E9339535-5917-D74A-9EB9-77186D12FB0F}"/>
              </a:ext>
            </a:extLst>
          </p:cNvPr>
          <p:cNvSpPr txBox="1"/>
          <p:nvPr/>
        </p:nvSpPr>
        <p:spPr>
          <a:xfrm>
            <a:off x="8051180" y="6297436"/>
            <a:ext cx="4025467" cy="461659"/>
          </a:xfrm>
          <a:prstGeom prst="rect">
            <a:avLst/>
          </a:prstGeom>
          <a:noFill/>
        </p:spPr>
        <p:txBody>
          <a:bodyPr wrap="square" lIns="91434" tIns="45717" rIns="91434" bIns="45717" rtlCol="0">
            <a:spAutoFit/>
          </a:bodyPr>
          <a:lstStyle/>
          <a:p>
            <a:pPr algn="r"/>
            <a:r>
              <a:rPr lang="lv-LV" sz="1200" b="1" noProof="0" dirty="0">
                <a:solidFill>
                  <a:schemeClr val="bg1">
                    <a:lumMod val="50000"/>
                  </a:schemeClr>
                </a:solidFill>
                <a:latin typeface="Arial" pitchFamily="34" charset="0"/>
                <a:cs typeface="Arial" pitchFamily="34" charset="0"/>
              </a:rPr>
              <a:t>202</a:t>
            </a:r>
            <a:r>
              <a:rPr lang="en-US" sz="1200" b="1" noProof="0" dirty="0">
                <a:solidFill>
                  <a:schemeClr val="bg1">
                    <a:lumMod val="50000"/>
                  </a:schemeClr>
                </a:solidFill>
                <a:latin typeface="Arial" pitchFamily="34" charset="0"/>
                <a:cs typeface="Arial" pitchFamily="34" charset="0"/>
              </a:rPr>
              <a:t>6</a:t>
            </a:r>
            <a:r>
              <a:rPr lang="lv-LV" sz="1200" b="1" noProof="0" dirty="0">
                <a:solidFill>
                  <a:schemeClr val="bg1">
                    <a:lumMod val="50000"/>
                  </a:schemeClr>
                </a:solidFill>
                <a:latin typeface="Arial" pitchFamily="34" charset="0"/>
                <a:cs typeface="Arial" pitchFamily="34" charset="0"/>
              </a:rPr>
              <a:t>.gada 1</a:t>
            </a:r>
            <a:r>
              <a:rPr lang="en-US" sz="1200" b="1" noProof="0" dirty="0">
                <a:solidFill>
                  <a:schemeClr val="bg1">
                    <a:lumMod val="50000"/>
                  </a:schemeClr>
                </a:solidFill>
                <a:latin typeface="Arial" pitchFamily="34" charset="0"/>
                <a:cs typeface="Arial" pitchFamily="34" charset="0"/>
              </a:rPr>
              <a:t>9</a:t>
            </a:r>
            <a:r>
              <a:rPr lang="lv-LV" sz="1200" b="1" noProof="0" dirty="0">
                <a:solidFill>
                  <a:schemeClr val="bg1">
                    <a:lumMod val="50000"/>
                  </a:schemeClr>
                </a:solidFill>
                <a:latin typeface="Arial" pitchFamily="34" charset="0"/>
                <a:cs typeface="Arial" pitchFamily="34" charset="0"/>
              </a:rPr>
              <a:t>.</a:t>
            </a:r>
            <a:r>
              <a:rPr lang="en-US" sz="1200" b="1" noProof="0" dirty="0">
                <a:solidFill>
                  <a:schemeClr val="bg1">
                    <a:lumMod val="50000"/>
                  </a:schemeClr>
                </a:solidFill>
                <a:latin typeface="Arial" pitchFamily="34" charset="0"/>
                <a:cs typeface="Arial" pitchFamily="34" charset="0"/>
              </a:rPr>
              <a:t>februārī</a:t>
            </a:r>
            <a:endParaRPr lang="lv-LV" sz="1200" b="1" noProof="0" dirty="0">
              <a:solidFill>
                <a:schemeClr val="bg1">
                  <a:lumMod val="50000"/>
                </a:schemeClr>
              </a:solidFill>
              <a:latin typeface="Arial" pitchFamily="34" charset="0"/>
              <a:cs typeface="Arial" pitchFamily="34" charset="0"/>
            </a:endParaRPr>
          </a:p>
          <a:p>
            <a:pPr algn="r"/>
            <a:r>
              <a:rPr lang="lv-LV" sz="1200" b="1" noProof="0" dirty="0">
                <a:solidFill>
                  <a:schemeClr val="bg1">
                    <a:lumMod val="50000"/>
                  </a:schemeClr>
                </a:solidFill>
                <a:latin typeface="Arial" pitchFamily="34" charset="0"/>
                <a:cs typeface="Arial" pitchFamily="34" charset="0"/>
              </a:rPr>
              <a:t>Aizkraukles novada pašvaldības Attīstības nodaļa</a:t>
            </a:r>
          </a:p>
        </p:txBody>
      </p:sp>
      <p:pic>
        <p:nvPicPr>
          <p:cNvPr id="10" name="Picture 2">
            <a:extLst>
              <a:ext uri="{FF2B5EF4-FFF2-40B4-BE49-F238E27FC236}">
                <a16:creationId xmlns:a16="http://schemas.microsoft.com/office/drawing/2014/main" id="{3A06E63A-4AB9-4856-7BA7-6AC7CCF4F81E}"/>
              </a:ext>
            </a:extLst>
          </p:cNvPr>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1713636" y="3429000"/>
            <a:ext cx="10020300" cy="2703519"/>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017421296"/>
      </p:ext>
    </p:extLst>
  </p:cSld>
  <p:clrMapOvr>
    <a:masterClrMapping/>
  </p:clrMapOvr>
  <p:transition advTm="41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FA2B1-D9BD-039D-5B37-8CF1FD210768}"/>
            </a:ext>
          </a:extLst>
        </p:cNvPr>
        <p:cNvGrpSpPr/>
        <p:nvPr/>
      </p:nvGrpSpPr>
      <p:grpSpPr>
        <a:xfrm>
          <a:off x="0" y="0"/>
          <a:ext cx="0" cy="0"/>
          <a:chOff x="0" y="0"/>
          <a:chExt cx="0" cy="0"/>
        </a:xfrm>
      </p:grpSpPr>
      <p:sp>
        <p:nvSpPr>
          <p:cNvPr id="6" name="Taisnstūris 5">
            <a:extLst>
              <a:ext uri="{FF2B5EF4-FFF2-40B4-BE49-F238E27FC236}">
                <a16:creationId xmlns:a16="http://schemas.microsoft.com/office/drawing/2014/main" id="{39427575-4DD8-5E2C-4BC7-C85CB961A587}"/>
              </a:ext>
            </a:extLst>
          </p:cNvPr>
          <p:cNvSpPr/>
          <p:nvPr/>
        </p:nvSpPr>
        <p:spPr>
          <a:xfrm>
            <a:off x="4" y="1"/>
            <a:ext cx="1645916" cy="6858000"/>
          </a:xfrm>
          <a:prstGeom prst="rect">
            <a:avLst/>
          </a:prstGeom>
          <a:solidFill>
            <a:srgbClr val="0049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lv-LV" dirty="0"/>
          </a:p>
        </p:txBody>
      </p:sp>
      <p:pic>
        <p:nvPicPr>
          <p:cNvPr id="4" name="Attēls 3">
            <a:extLst>
              <a:ext uri="{FF2B5EF4-FFF2-40B4-BE49-F238E27FC236}">
                <a16:creationId xmlns:a16="http://schemas.microsoft.com/office/drawing/2014/main" id="{C00E0AFB-A8D3-73F4-2C78-806898D70E32}"/>
              </a:ext>
            </a:extLst>
          </p:cNvPr>
          <p:cNvPicPr>
            <a:picLocks noChangeAspect="1"/>
          </p:cNvPicPr>
          <p:nvPr/>
        </p:nvPicPr>
        <p:blipFill>
          <a:blip r:embed="rId4"/>
          <a:srcRect t="11309" b="18903"/>
          <a:stretch>
            <a:fillRect/>
          </a:stretch>
        </p:blipFill>
        <p:spPr>
          <a:xfrm>
            <a:off x="4237532" y="132475"/>
            <a:ext cx="7750212" cy="4164227"/>
          </a:xfrm>
          <a:prstGeom prst="rect">
            <a:avLst/>
          </a:prstGeom>
        </p:spPr>
      </p:pic>
      <p:sp>
        <p:nvSpPr>
          <p:cNvPr id="7" name="TextBox 6">
            <a:extLst>
              <a:ext uri="{FF2B5EF4-FFF2-40B4-BE49-F238E27FC236}">
                <a16:creationId xmlns:a16="http://schemas.microsoft.com/office/drawing/2014/main" id="{8F57B77C-E7F9-63A0-4281-734E01733FD7}"/>
              </a:ext>
            </a:extLst>
          </p:cNvPr>
          <p:cNvSpPr txBox="1"/>
          <p:nvPr/>
        </p:nvSpPr>
        <p:spPr>
          <a:xfrm>
            <a:off x="822962" y="466107"/>
            <a:ext cx="3172380" cy="1785098"/>
          </a:xfrm>
          <a:prstGeom prst="rect">
            <a:avLst/>
          </a:prstGeom>
          <a:noFill/>
        </p:spPr>
        <p:txBody>
          <a:bodyPr wrap="square" lIns="91434" tIns="45717" rIns="91434" bIns="45717" rtlCol="0">
            <a:spAutoFit/>
          </a:bodyPr>
          <a:lstStyle/>
          <a:p>
            <a:pPr lvl="2">
              <a:spcBef>
                <a:spcPts val="1200"/>
              </a:spcBef>
            </a:pPr>
            <a:r>
              <a:rPr lang="en-US" sz="1800" b="1" dirty="0" err="1">
                <a:solidFill>
                  <a:srgbClr val="004960"/>
                </a:solidFill>
                <a:latin typeface="Century Gothic" pitchFamily="34" charset="0"/>
                <a:cs typeface="Arial" pitchFamily="34" charset="0"/>
              </a:rPr>
              <a:t>Publiska</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piekļuve</a:t>
            </a:r>
            <a:r>
              <a:rPr lang="en-US" sz="1800" b="1" dirty="0">
                <a:solidFill>
                  <a:srgbClr val="004960"/>
                </a:solidFill>
                <a:latin typeface="Century Gothic" pitchFamily="34" charset="0"/>
                <a:cs typeface="Arial" pitchFamily="34" charset="0"/>
              </a:rPr>
              <a:t> pie </a:t>
            </a:r>
            <a:r>
              <a:rPr lang="en-US" sz="1800" b="1" dirty="0" err="1">
                <a:solidFill>
                  <a:srgbClr val="004960"/>
                </a:solidFill>
                <a:latin typeface="Century Gothic" pitchFamily="34" charset="0"/>
                <a:cs typeface="Arial" pitchFamily="34" charset="0"/>
              </a:rPr>
              <a:t>Odzes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ezera</a:t>
            </a:r>
            <a:endParaRPr lang="en-US" sz="1800" b="1" dirty="0">
              <a:solidFill>
                <a:srgbClr val="004960"/>
              </a:solidFill>
              <a:latin typeface="Century Gothic" pitchFamily="34" charset="0"/>
              <a:cs typeface="Arial" pitchFamily="34" charset="0"/>
            </a:endParaRPr>
          </a:p>
          <a:p>
            <a:pPr lvl="2">
              <a:spcBef>
                <a:spcPts val="1200"/>
              </a:spcBef>
            </a:pPr>
            <a:endParaRPr lang="en-US" sz="1800" b="1" dirty="0">
              <a:solidFill>
                <a:srgbClr val="004960"/>
              </a:solidFill>
              <a:latin typeface="Century Gothic" pitchFamily="34" charset="0"/>
              <a:cs typeface="Arial" pitchFamily="34" charset="0"/>
            </a:endParaRPr>
          </a:p>
          <a:p>
            <a:pPr lvl="2">
              <a:spcBef>
                <a:spcPts val="1200"/>
              </a:spcBef>
            </a:pPr>
            <a:r>
              <a:rPr lang="en-US" sz="1800" b="1" dirty="0">
                <a:solidFill>
                  <a:srgbClr val="004960"/>
                </a:solidFill>
                <a:latin typeface="Century Gothic" pitchFamily="34" charset="0"/>
                <a:cs typeface="Arial" pitchFamily="34" charset="0"/>
              </a:rPr>
              <a:t>(Z/S “</a:t>
            </a:r>
            <a:r>
              <a:rPr lang="en-US" sz="1800" b="1" dirty="0" err="1">
                <a:solidFill>
                  <a:srgbClr val="004960"/>
                </a:solidFill>
                <a:latin typeface="Century Gothic" pitchFamily="34" charset="0"/>
                <a:cs typeface="Arial" pitchFamily="34" charset="0"/>
              </a:rPr>
              <a:t>Bezdelīgas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iesniegums</a:t>
            </a:r>
            <a:r>
              <a:rPr lang="en-US" sz="1800" b="1" dirty="0">
                <a:solidFill>
                  <a:srgbClr val="004960"/>
                </a:solidFill>
                <a:latin typeface="Century Gothic" pitchFamily="34" charset="0"/>
                <a:cs typeface="Arial" pitchFamily="34" charset="0"/>
              </a:rPr>
              <a:t>) </a:t>
            </a:r>
          </a:p>
        </p:txBody>
      </p:sp>
      <p:pic>
        <p:nvPicPr>
          <p:cNvPr id="8" name="Attēls 7" descr="Attēls, kurā ir teksts, ekrānuzņēmums, multivides programmatūra, programmatūra&#10;&#10;Mākslīgā intelekta ģenerēts saturs var būt nepareizs.">
            <a:extLst>
              <a:ext uri="{FF2B5EF4-FFF2-40B4-BE49-F238E27FC236}">
                <a16:creationId xmlns:a16="http://schemas.microsoft.com/office/drawing/2014/main" id="{CBBCF450-AFD1-AF26-886A-B01716D42B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6" t="41767" r="30572" b="10768"/>
          <a:stretch>
            <a:fillRect/>
          </a:stretch>
        </p:blipFill>
        <p:spPr bwMode="auto">
          <a:xfrm>
            <a:off x="6632221" y="4414225"/>
            <a:ext cx="5355523" cy="2122499"/>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436776979"/>
      </p:ext>
    </p:extLst>
  </p:cSld>
  <p:clrMapOvr>
    <a:masterClrMapping/>
  </p:clrMapOvr>
  <p:transition advTm="41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8D5A7-6907-53BA-8006-B6C0FA726E1A}"/>
            </a:ext>
          </a:extLst>
        </p:cNvPr>
        <p:cNvGrpSpPr/>
        <p:nvPr/>
      </p:nvGrpSpPr>
      <p:grpSpPr>
        <a:xfrm>
          <a:off x="0" y="0"/>
          <a:ext cx="0" cy="0"/>
          <a:chOff x="0" y="0"/>
          <a:chExt cx="0" cy="0"/>
        </a:xfrm>
      </p:grpSpPr>
      <p:sp>
        <p:nvSpPr>
          <p:cNvPr id="6" name="Taisnstūris 5">
            <a:extLst>
              <a:ext uri="{FF2B5EF4-FFF2-40B4-BE49-F238E27FC236}">
                <a16:creationId xmlns:a16="http://schemas.microsoft.com/office/drawing/2014/main" id="{97C016C4-F6D8-8184-0F73-A5EED2EDAE05}"/>
              </a:ext>
            </a:extLst>
          </p:cNvPr>
          <p:cNvSpPr/>
          <p:nvPr/>
        </p:nvSpPr>
        <p:spPr>
          <a:xfrm>
            <a:off x="4" y="1"/>
            <a:ext cx="1645916" cy="6858000"/>
          </a:xfrm>
          <a:prstGeom prst="rect">
            <a:avLst/>
          </a:prstGeom>
          <a:solidFill>
            <a:srgbClr val="0049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lv-LV" dirty="0"/>
          </a:p>
        </p:txBody>
      </p:sp>
      <p:sp>
        <p:nvSpPr>
          <p:cNvPr id="2" name="TextBox 1">
            <a:extLst>
              <a:ext uri="{FF2B5EF4-FFF2-40B4-BE49-F238E27FC236}">
                <a16:creationId xmlns:a16="http://schemas.microsoft.com/office/drawing/2014/main" id="{B83A2A7C-6E0A-8DF7-6DDC-76837D6DDB0E}"/>
              </a:ext>
            </a:extLst>
          </p:cNvPr>
          <p:cNvSpPr txBox="1"/>
          <p:nvPr/>
        </p:nvSpPr>
        <p:spPr>
          <a:xfrm>
            <a:off x="3226367" y="2106686"/>
            <a:ext cx="8013777" cy="1631210"/>
          </a:xfrm>
          <a:prstGeom prst="rect">
            <a:avLst/>
          </a:prstGeom>
          <a:noFill/>
        </p:spPr>
        <p:txBody>
          <a:bodyPr wrap="square" lIns="91434" tIns="45717" rIns="91434" bIns="45717" rtlCol="0">
            <a:spAutoFit/>
          </a:bodyPr>
          <a:lstStyle/>
          <a:p>
            <a:r>
              <a:rPr lang="lv-LV" sz="2000" b="1" noProof="0" dirty="0">
                <a:solidFill>
                  <a:srgbClr val="004960"/>
                </a:solidFill>
                <a:latin typeface="Century Gothic" pitchFamily="34" charset="0"/>
                <a:cs typeface="Arial" pitchFamily="34" charset="0"/>
              </a:rPr>
              <a:t>Ņemot vērā publiskās aps</a:t>
            </a:r>
            <a:r>
              <a:rPr lang="en-US" sz="2000" b="1" noProof="0" dirty="0">
                <a:solidFill>
                  <a:srgbClr val="004960"/>
                </a:solidFill>
                <a:latin typeface="Century Gothic" pitchFamily="34" charset="0"/>
                <a:cs typeface="Arial" pitchFamily="34" charset="0"/>
              </a:rPr>
              <a:t>p</a:t>
            </a:r>
            <a:r>
              <a:rPr lang="lv-LV" sz="2000" b="1" noProof="0" dirty="0">
                <a:solidFill>
                  <a:srgbClr val="004960"/>
                </a:solidFill>
                <a:latin typeface="Century Gothic" pitchFamily="34" charset="0"/>
                <a:cs typeface="Arial" pitchFamily="34" charset="0"/>
              </a:rPr>
              <a:t>riešanas rezultātus, tai skaitā institūciju atzinumus, aicinājums </a:t>
            </a:r>
            <a:r>
              <a:rPr lang="en-US" sz="2000" b="1" dirty="0">
                <a:solidFill>
                  <a:srgbClr val="004960"/>
                </a:solidFill>
                <a:latin typeface="Century Gothic" pitchFamily="34" charset="0"/>
                <a:cs typeface="Arial" pitchFamily="34" charset="0"/>
              </a:rPr>
              <a:t>p</a:t>
            </a:r>
            <a:r>
              <a:rPr lang="lv-LV" sz="2000" b="1" noProof="0" dirty="0">
                <a:solidFill>
                  <a:srgbClr val="004960"/>
                </a:solidFill>
                <a:latin typeface="Century Gothic" pitchFamily="34" charset="0"/>
                <a:cs typeface="Arial" pitchFamily="34" charset="0"/>
              </a:rPr>
              <a:t>ilnveidot teritorijas plānojuma 1. redakciju un Vides pārskata projektu atbilstoši publiskās apspriešanas, kas norisinājās no 2025. gada 29. decembra līdz 2026. gada 6. februārim, rezultātiem.</a:t>
            </a:r>
          </a:p>
        </p:txBody>
      </p:sp>
      <p:sp>
        <p:nvSpPr>
          <p:cNvPr id="5" name="TextBox 4">
            <a:extLst>
              <a:ext uri="{FF2B5EF4-FFF2-40B4-BE49-F238E27FC236}">
                <a16:creationId xmlns:a16="http://schemas.microsoft.com/office/drawing/2014/main" id="{4FD868C2-358F-5682-825E-AF68B3B69258}"/>
              </a:ext>
            </a:extLst>
          </p:cNvPr>
          <p:cNvSpPr txBox="1"/>
          <p:nvPr/>
        </p:nvSpPr>
        <p:spPr>
          <a:xfrm>
            <a:off x="8051180" y="6297436"/>
            <a:ext cx="4025467" cy="461659"/>
          </a:xfrm>
          <a:prstGeom prst="rect">
            <a:avLst/>
          </a:prstGeom>
          <a:noFill/>
        </p:spPr>
        <p:txBody>
          <a:bodyPr wrap="square" lIns="91434" tIns="45717" rIns="91434" bIns="45717" rtlCol="0">
            <a:spAutoFit/>
          </a:bodyPr>
          <a:lstStyle/>
          <a:p>
            <a:pPr algn="r"/>
            <a:r>
              <a:rPr lang="lv-LV" sz="1200" b="1" noProof="0" dirty="0">
                <a:solidFill>
                  <a:schemeClr val="bg1">
                    <a:lumMod val="50000"/>
                  </a:schemeClr>
                </a:solidFill>
                <a:latin typeface="Arial" pitchFamily="34" charset="0"/>
                <a:cs typeface="Arial" pitchFamily="34" charset="0"/>
              </a:rPr>
              <a:t>202</a:t>
            </a:r>
            <a:r>
              <a:rPr lang="en-US" sz="1200" b="1" noProof="0" dirty="0">
                <a:solidFill>
                  <a:schemeClr val="bg1">
                    <a:lumMod val="50000"/>
                  </a:schemeClr>
                </a:solidFill>
                <a:latin typeface="Arial" pitchFamily="34" charset="0"/>
                <a:cs typeface="Arial" pitchFamily="34" charset="0"/>
              </a:rPr>
              <a:t>6</a:t>
            </a:r>
            <a:r>
              <a:rPr lang="lv-LV" sz="1200" b="1" noProof="0" dirty="0">
                <a:solidFill>
                  <a:schemeClr val="bg1">
                    <a:lumMod val="50000"/>
                  </a:schemeClr>
                </a:solidFill>
                <a:latin typeface="Arial" pitchFamily="34" charset="0"/>
                <a:cs typeface="Arial" pitchFamily="34" charset="0"/>
              </a:rPr>
              <a:t>.gada 1</a:t>
            </a:r>
            <a:r>
              <a:rPr lang="en-US" sz="1200" b="1" noProof="0" dirty="0">
                <a:solidFill>
                  <a:schemeClr val="bg1">
                    <a:lumMod val="50000"/>
                  </a:schemeClr>
                </a:solidFill>
                <a:latin typeface="Arial" pitchFamily="34" charset="0"/>
                <a:cs typeface="Arial" pitchFamily="34" charset="0"/>
              </a:rPr>
              <a:t>9</a:t>
            </a:r>
            <a:r>
              <a:rPr lang="lv-LV" sz="1200" b="1" noProof="0" dirty="0">
                <a:solidFill>
                  <a:schemeClr val="bg1">
                    <a:lumMod val="50000"/>
                  </a:schemeClr>
                </a:solidFill>
                <a:latin typeface="Arial" pitchFamily="34" charset="0"/>
                <a:cs typeface="Arial" pitchFamily="34" charset="0"/>
              </a:rPr>
              <a:t>.</a:t>
            </a:r>
            <a:r>
              <a:rPr lang="en-US" sz="1200" b="1" noProof="0" dirty="0">
                <a:solidFill>
                  <a:schemeClr val="bg1">
                    <a:lumMod val="50000"/>
                  </a:schemeClr>
                </a:solidFill>
                <a:latin typeface="Arial" pitchFamily="34" charset="0"/>
                <a:cs typeface="Arial" pitchFamily="34" charset="0"/>
              </a:rPr>
              <a:t>februārī</a:t>
            </a:r>
            <a:endParaRPr lang="lv-LV" sz="1200" b="1" noProof="0" dirty="0">
              <a:solidFill>
                <a:schemeClr val="bg1">
                  <a:lumMod val="50000"/>
                </a:schemeClr>
              </a:solidFill>
              <a:latin typeface="Arial" pitchFamily="34" charset="0"/>
              <a:cs typeface="Arial" pitchFamily="34" charset="0"/>
            </a:endParaRPr>
          </a:p>
          <a:p>
            <a:pPr algn="r"/>
            <a:r>
              <a:rPr lang="lv-LV" sz="1200" b="1" noProof="0" dirty="0">
                <a:solidFill>
                  <a:schemeClr val="bg1">
                    <a:lumMod val="50000"/>
                  </a:schemeClr>
                </a:solidFill>
                <a:latin typeface="Arial" pitchFamily="34" charset="0"/>
                <a:cs typeface="Arial" pitchFamily="34" charset="0"/>
              </a:rPr>
              <a:t>Aizkraukles novada pašvaldības Attīstības nodaļa</a:t>
            </a:r>
          </a:p>
        </p:txBody>
      </p:sp>
      <p:pic>
        <p:nvPicPr>
          <p:cNvPr id="10" name="Picture 2">
            <a:extLst>
              <a:ext uri="{FF2B5EF4-FFF2-40B4-BE49-F238E27FC236}">
                <a16:creationId xmlns:a16="http://schemas.microsoft.com/office/drawing/2014/main" id="{08802D74-398E-736D-6498-78B37E2BE937}"/>
              </a:ext>
            </a:extLst>
          </p:cNvPr>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2056347" y="4665785"/>
            <a:ext cx="10020300" cy="1631651"/>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296266669"/>
      </p:ext>
    </p:extLst>
  </p:cSld>
  <p:clrMapOvr>
    <a:masterClrMapping/>
  </p:clrMapOvr>
  <p:transition advTm="41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ACA06-EE12-6E36-C203-BBA2081C8E26}"/>
            </a:ext>
          </a:extLst>
        </p:cNvPr>
        <p:cNvGrpSpPr/>
        <p:nvPr/>
      </p:nvGrpSpPr>
      <p:grpSpPr>
        <a:xfrm>
          <a:off x="0" y="0"/>
          <a:ext cx="0" cy="0"/>
          <a:chOff x="0" y="0"/>
          <a:chExt cx="0" cy="0"/>
        </a:xfrm>
      </p:grpSpPr>
      <p:sp>
        <p:nvSpPr>
          <p:cNvPr id="6" name="Taisnstūris 5">
            <a:extLst>
              <a:ext uri="{FF2B5EF4-FFF2-40B4-BE49-F238E27FC236}">
                <a16:creationId xmlns:a16="http://schemas.microsoft.com/office/drawing/2014/main" id="{F6B1654A-C3A1-9EA8-6B02-B6B9FC207577}"/>
              </a:ext>
            </a:extLst>
          </p:cNvPr>
          <p:cNvSpPr/>
          <p:nvPr/>
        </p:nvSpPr>
        <p:spPr>
          <a:xfrm>
            <a:off x="4" y="1"/>
            <a:ext cx="1645916" cy="6858000"/>
          </a:xfrm>
          <a:prstGeom prst="rect">
            <a:avLst/>
          </a:prstGeom>
          <a:solidFill>
            <a:srgbClr val="0049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lv-LV" dirty="0"/>
          </a:p>
        </p:txBody>
      </p:sp>
      <p:sp>
        <p:nvSpPr>
          <p:cNvPr id="2" name="TextBox 1">
            <a:extLst>
              <a:ext uri="{FF2B5EF4-FFF2-40B4-BE49-F238E27FC236}">
                <a16:creationId xmlns:a16="http://schemas.microsoft.com/office/drawing/2014/main" id="{0E338797-B274-3F78-8981-878AA360BEF5}"/>
              </a:ext>
            </a:extLst>
          </p:cNvPr>
          <p:cNvSpPr txBox="1"/>
          <p:nvPr/>
        </p:nvSpPr>
        <p:spPr>
          <a:xfrm>
            <a:off x="1990524" y="1281354"/>
            <a:ext cx="5716052" cy="3447091"/>
          </a:xfrm>
          <a:prstGeom prst="rect">
            <a:avLst/>
          </a:prstGeom>
          <a:noFill/>
        </p:spPr>
        <p:txBody>
          <a:bodyPr wrap="square" lIns="91434" tIns="45717" rIns="91434" bIns="45717" rtlCol="0">
            <a:spAutoFit/>
          </a:bodyPr>
          <a:lstStyle/>
          <a:p>
            <a:pPr marL="285750" indent="-285750">
              <a:buFont typeface="Wingdings" panose="05000000000000000000" pitchFamily="2" charset="2"/>
              <a:buChar char="§"/>
            </a:pPr>
            <a:r>
              <a:rPr lang="lv-LV" sz="1800" b="1" dirty="0">
                <a:solidFill>
                  <a:srgbClr val="004960"/>
                </a:solidFill>
                <a:latin typeface="Century Gothic" pitchFamily="34" charset="0"/>
                <a:cs typeface="Arial" pitchFamily="34" charset="0"/>
              </a:rPr>
              <a:t>Teritorijas plānojum</a:t>
            </a:r>
            <a:r>
              <a:rPr lang="en-US" sz="1800" b="1" dirty="0">
                <a:solidFill>
                  <a:srgbClr val="004960"/>
                </a:solidFill>
                <a:latin typeface="Century Gothic" pitchFamily="34" charset="0"/>
                <a:cs typeface="Arial" pitchFamily="34" charset="0"/>
              </a:rPr>
              <a:t>s</a:t>
            </a:r>
            <a:r>
              <a:rPr lang="lv-LV" sz="1800" b="1" dirty="0">
                <a:solidFill>
                  <a:srgbClr val="004960"/>
                </a:solidFill>
                <a:latin typeface="Century Gothic" pitchFamily="34" charset="0"/>
                <a:cs typeface="Arial" pitchFamily="34" charset="0"/>
              </a:rPr>
              <a:t> tika nodots publiskajai apspriešanai </a:t>
            </a:r>
            <a:r>
              <a:rPr lang="en-US" sz="1800" b="1" dirty="0">
                <a:solidFill>
                  <a:srgbClr val="004960"/>
                </a:solidFill>
                <a:latin typeface="Century Gothic" pitchFamily="34" charset="0"/>
                <a:cs typeface="Arial" pitchFamily="34" charset="0"/>
              </a:rPr>
              <a:t>ar </a:t>
            </a:r>
            <a:r>
              <a:rPr lang="lv-LV" sz="1800" b="1" dirty="0">
                <a:solidFill>
                  <a:srgbClr val="004960"/>
                </a:solidFill>
                <a:latin typeface="Century Gothic" pitchFamily="34" charset="0"/>
                <a:cs typeface="Arial" pitchFamily="34" charset="0"/>
              </a:rPr>
              <a:t>2025. gada 18. decembra lēmumu</a:t>
            </a:r>
            <a:r>
              <a:rPr lang="en-US" sz="1800" b="1" dirty="0">
                <a:solidFill>
                  <a:srgbClr val="004960"/>
                </a:solidFill>
                <a:latin typeface="Century Gothic" pitchFamily="34" charset="0"/>
                <a:cs typeface="Arial" pitchFamily="34" charset="0"/>
              </a:rPr>
              <a:t>.</a:t>
            </a:r>
            <a:endParaRPr lang="lv-LV" sz="1800" b="1" dirty="0">
              <a:solidFill>
                <a:srgbClr val="004960"/>
              </a:solidFill>
              <a:latin typeface="Century Gothic" pitchFamily="34" charset="0"/>
              <a:cs typeface="Arial" pitchFamily="34" charset="0"/>
            </a:endParaRPr>
          </a:p>
          <a:p>
            <a:pPr marL="285750" indent="-285750">
              <a:spcBef>
                <a:spcPts val="1200"/>
              </a:spcBef>
              <a:buFont typeface="Wingdings" panose="05000000000000000000" pitchFamily="2" charset="2"/>
              <a:buChar char="§"/>
            </a:pPr>
            <a:r>
              <a:rPr lang="lv-LV" sz="1800" b="1" dirty="0">
                <a:solidFill>
                  <a:srgbClr val="004960"/>
                </a:solidFill>
                <a:latin typeface="Century Gothic" pitchFamily="34" charset="0"/>
                <a:cs typeface="Arial" pitchFamily="34" charset="0"/>
              </a:rPr>
              <a:t>Publiskā apspriešana tika organizēta no 2025. gada 29. decembra līdz 2026. gada 6. februārim.</a:t>
            </a:r>
            <a:endParaRPr lang="en-US" sz="1800" b="1" dirty="0">
              <a:solidFill>
                <a:srgbClr val="004960"/>
              </a:solidFill>
              <a:latin typeface="Century Gothic" pitchFamily="34" charset="0"/>
              <a:cs typeface="Arial" pitchFamily="34" charset="0"/>
            </a:endParaRPr>
          </a:p>
          <a:p>
            <a:pPr marL="285750" indent="-285750">
              <a:spcBef>
                <a:spcPts val="1200"/>
              </a:spcBef>
              <a:buFont typeface="Wingdings" panose="05000000000000000000" pitchFamily="2" charset="2"/>
              <a:buChar char="§"/>
            </a:pPr>
            <a:r>
              <a:rPr lang="lv-LV" sz="1800" b="1" dirty="0">
                <a:solidFill>
                  <a:srgbClr val="004960"/>
                </a:solidFill>
                <a:latin typeface="Century Gothic" pitchFamily="34" charset="0"/>
                <a:cs typeface="Arial" pitchFamily="34" charset="0"/>
              </a:rPr>
              <a:t>Ar teritorijas plānojum</a:t>
            </a:r>
            <a:r>
              <a:rPr lang="en-US" sz="1800" b="1" dirty="0">
                <a:solidFill>
                  <a:srgbClr val="004960"/>
                </a:solidFill>
                <a:latin typeface="Century Gothic" pitchFamily="34" charset="0"/>
                <a:cs typeface="Arial" pitchFamily="34" charset="0"/>
              </a:rPr>
              <a:t>u</a:t>
            </a:r>
            <a:r>
              <a:rPr lang="lv-LV" sz="1800" b="1" dirty="0">
                <a:solidFill>
                  <a:srgbClr val="004960"/>
                </a:solidFill>
                <a:latin typeface="Century Gothic" pitchFamily="34" charset="0"/>
                <a:cs typeface="Arial" pitchFamily="34" charset="0"/>
              </a:rPr>
              <a:t> bija iespēja iepazīties </a:t>
            </a:r>
            <a:r>
              <a:rPr lang="lv-LV" sz="1800" b="1" dirty="0">
                <a:solidFill>
                  <a:srgbClr val="004960"/>
                </a:solidFill>
                <a:latin typeface="Century Gothic" pitchFamily="34" charset="0"/>
                <a:cs typeface="Arial" pitchFamily="34" charset="0"/>
                <a:hlinkClick r:id="rId4"/>
              </a:rPr>
              <a:t>www.geolatvija.lv</a:t>
            </a:r>
            <a:r>
              <a:rPr lang="en-US" sz="1800" b="1" dirty="0">
                <a:solidFill>
                  <a:srgbClr val="004960"/>
                </a:solidFill>
                <a:latin typeface="Century Gothic" pitchFamily="34" charset="0"/>
                <a:cs typeface="Arial" pitchFamily="34" charset="0"/>
              </a:rPr>
              <a:t>, </a:t>
            </a:r>
            <a:r>
              <a:rPr lang="en-US" sz="1800" b="1" dirty="0">
                <a:solidFill>
                  <a:srgbClr val="004960"/>
                </a:solidFill>
                <a:latin typeface="Century Gothic" pitchFamily="34" charset="0"/>
                <a:cs typeface="Arial" pitchFamily="34" charset="0"/>
                <a:hlinkClick r:id="rId5"/>
              </a:rPr>
              <a:t>www.aizkraukle.lv</a:t>
            </a:r>
            <a:r>
              <a:rPr lang="en-US" sz="1800" b="1" dirty="0">
                <a:solidFill>
                  <a:srgbClr val="004960"/>
                </a:solidFill>
                <a:latin typeface="Century Gothic" pitchFamily="34" charset="0"/>
                <a:cs typeface="Arial" pitchFamily="34" charset="0"/>
              </a:rPr>
              <a:t>,</a:t>
            </a:r>
            <a:r>
              <a:rPr lang="lv-LV" sz="1800" b="1" dirty="0">
                <a:solidFill>
                  <a:srgbClr val="004960"/>
                </a:solidFill>
                <a:latin typeface="Century Gothic" pitchFamily="34" charset="0"/>
                <a:cs typeface="Arial" pitchFamily="34" charset="0"/>
              </a:rPr>
              <a:t> kā arī izdrukas veidā Valsts un pašvaldību vienotajā klientu apkalpošanas centrā Aizkrauklē, Lāčplēša ielā 4. </a:t>
            </a:r>
          </a:p>
        </p:txBody>
      </p:sp>
      <p:sp>
        <p:nvSpPr>
          <p:cNvPr id="5" name="TextBox 4">
            <a:extLst>
              <a:ext uri="{FF2B5EF4-FFF2-40B4-BE49-F238E27FC236}">
                <a16:creationId xmlns:a16="http://schemas.microsoft.com/office/drawing/2014/main" id="{D29B37FF-21A4-E769-20B1-1C974B89CB47}"/>
              </a:ext>
            </a:extLst>
          </p:cNvPr>
          <p:cNvSpPr txBox="1"/>
          <p:nvPr/>
        </p:nvSpPr>
        <p:spPr>
          <a:xfrm>
            <a:off x="8051180" y="6297436"/>
            <a:ext cx="4025467" cy="461659"/>
          </a:xfrm>
          <a:prstGeom prst="rect">
            <a:avLst/>
          </a:prstGeom>
          <a:noFill/>
        </p:spPr>
        <p:txBody>
          <a:bodyPr wrap="square" lIns="91434" tIns="45717" rIns="91434" bIns="45717" rtlCol="0">
            <a:spAutoFit/>
          </a:bodyPr>
          <a:lstStyle/>
          <a:p>
            <a:pPr algn="r"/>
            <a:r>
              <a:rPr lang="lv-LV" sz="1200" b="1" noProof="0" dirty="0">
                <a:solidFill>
                  <a:schemeClr val="bg1">
                    <a:lumMod val="50000"/>
                  </a:schemeClr>
                </a:solidFill>
                <a:latin typeface="Arial" pitchFamily="34" charset="0"/>
                <a:cs typeface="Arial" pitchFamily="34" charset="0"/>
              </a:rPr>
              <a:t>202</a:t>
            </a:r>
            <a:r>
              <a:rPr lang="en-US" sz="1200" b="1" noProof="0" dirty="0">
                <a:solidFill>
                  <a:schemeClr val="bg1">
                    <a:lumMod val="50000"/>
                  </a:schemeClr>
                </a:solidFill>
                <a:latin typeface="Arial" pitchFamily="34" charset="0"/>
                <a:cs typeface="Arial" pitchFamily="34" charset="0"/>
              </a:rPr>
              <a:t>6</a:t>
            </a:r>
            <a:r>
              <a:rPr lang="lv-LV" sz="1200" b="1" noProof="0" dirty="0">
                <a:solidFill>
                  <a:schemeClr val="bg1">
                    <a:lumMod val="50000"/>
                  </a:schemeClr>
                </a:solidFill>
                <a:latin typeface="Arial" pitchFamily="34" charset="0"/>
                <a:cs typeface="Arial" pitchFamily="34" charset="0"/>
              </a:rPr>
              <a:t>.gada 1</a:t>
            </a:r>
            <a:r>
              <a:rPr lang="en-US" sz="1200" b="1" noProof="0" dirty="0">
                <a:solidFill>
                  <a:schemeClr val="bg1">
                    <a:lumMod val="50000"/>
                  </a:schemeClr>
                </a:solidFill>
                <a:latin typeface="Arial" pitchFamily="34" charset="0"/>
                <a:cs typeface="Arial" pitchFamily="34" charset="0"/>
              </a:rPr>
              <a:t>9</a:t>
            </a:r>
            <a:r>
              <a:rPr lang="lv-LV" sz="1200" b="1" noProof="0" dirty="0">
                <a:solidFill>
                  <a:schemeClr val="bg1">
                    <a:lumMod val="50000"/>
                  </a:schemeClr>
                </a:solidFill>
                <a:latin typeface="Arial" pitchFamily="34" charset="0"/>
                <a:cs typeface="Arial" pitchFamily="34" charset="0"/>
              </a:rPr>
              <a:t>.</a:t>
            </a:r>
            <a:r>
              <a:rPr lang="en-US" sz="1200" b="1" noProof="0" dirty="0">
                <a:solidFill>
                  <a:schemeClr val="bg1">
                    <a:lumMod val="50000"/>
                  </a:schemeClr>
                </a:solidFill>
                <a:latin typeface="Arial" pitchFamily="34" charset="0"/>
                <a:cs typeface="Arial" pitchFamily="34" charset="0"/>
              </a:rPr>
              <a:t>februārī</a:t>
            </a:r>
            <a:endParaRPr lang="lv-LV" sz="1200" b="1" noProof="0" dirty="0">
              <a:solidFill>
                <a:schemeClr val="bg1">
                  <a:lumMod val="50000"/>
                </a:schemeClr>
              </a:solidFill>
              <a:latin typeface="Arial" pitchFamily="34" charset="0"/>
              <a:cs typeface="Arial" pitchFamily="34" charset="0"/>
            </a:endParaRPr>
          </a:p>
          <a:p>
            <a:pPr algn="r"/>
            <a:r>
              <a:rPr lang="lv-LV" sz="1200" b="1" noProof="0" dirty="0">
                <a:solidFill>
                  <a:schemeClr val="bg1">
                    <a:lumMod val="50000"/>
                  </a:schemeClr>
                </a:solidFill>
                <a:latin typeface="Arial" pitchFamily="34" charset="0"/>
                <a:cs typeface="Arial" pitchFamily="34" charset="0"/>
              </a:rPr>
              <a:t>Aizkraukles novada pašvaldības Attīstības nodaļa</a:t>
            </a:r>
          </a:p>
        </p:txBody>
      </p:sp>
      <p:pic>
        <p:nvPicPr>
          <p:cNvPr id="10" name="Picture 2">
            <a:extLst>
              <a:ext uri="{FF2B5EF4-FFF2-40B4-BE49-F238E27FC236}">
                <a16:creationId xmlns:a16="http://schemas.microsoft.com/office/drawing/2014/main" id="{5A1DE1F0-7ED5-FBDB-2976-96BF892D5607}"/>
              </a:ext>
            </a:extLst>
          </p:cNvPr>
          <p:cNvPicPr>
            <a:picLocks noChangeAspect="1" noChangeArrowheads="1"/>
          </p:cNvPicPr>
          <p:nvPr/>
        </p:nvPicPr>
        <p:blipFill>
          <a:blip r:embed="rId6" cstate="print">
            <a:duotone>
              <a:prstClr val="black"/>
              <a:schemeClr val="accent5">
                <a:tint val="45000"/>
                <a:satMod val="400000"/>
              </a:schemeClr>
            </a:duotone>
          </a:blip>
          <a:srcRect/>
          <a:stretch>
            <a:fillRect/>
          </a:stretch>
        </p:blipFill>
        <p:spPr bwMode="auto">
          <a:xfrm>
            <a:off x="2056347" y="4862258"/>
            <a:ext cx="10020300" cy="1490934"/>
          </a:xfrm>
          <a:prstGeom prst="rect">
            <a:avLst/>
          </a:prstGeom>
          <a:noFill/>
          <a:ln w="9525">
            <a:noFill/>
            <a:miter lim="800000"/>
            <a:headEnd/>
            <a:tailEnd/>
          </a:ln>
          <a:effectLst/>
        </p:spPr>
      </p:pic>
      <p:pic>
        <p:nvPicPr>
          <p:cNvPr id="7" name="Attēls 6">
            <a:extLst>
              <a:ext uri="{FF2B5EF4-FFF2-40B4-BE49-F238E27FC236}">
                <a16:creationId xmlns:a16="http://schemas.microsoft.com/office/drawing/2014/main" id="{F771E5A0-8064-ABCE-FBA4-24FCC8D6DC75}"/>
              </a:ext>
            </a:extLst>
          </p:cNvPr>
          <p:cNvPicPr>
            <a:picLocks noChangeAspect="1"/>
          </p:cNvPicPr>
          <p:nvPr/>
        </p:nvPicPr>
        <p:blipFill>
          <a:blip r:embed="rId7"/>
          <a:srcRect r="23298"/>
          <a:stretch>
            <a:fillRect/>
          </a:stretch>
        </p:blipFill>
        <p:spPr>
          <a:xfrm>
            <a:off x="8051180" y="211872"/>
            <a:ext cx="4025467" cy="3109632"/>
          </a:xfrm>
          <a:prstGeom prst="rect">
            <a:avLst/>
          </a:prstGeom>
        </p:spPr>
      </p:pic>
      <p:pic>
        <p:nvPicPr>
          <p:cNvPr id="9" name="Attēls 8">
            <a:extLst>
              <a:ext uri="{FF2B5EF4-FFF2-40B4-BE49-F238E27FC236}">
                <a16:creationId xmlns:a16="http://schemas.microsoft.com/office/drawing/2014/main" id="{078C622C-E584-92A9-75D5-45C8759F6509}"/>
              </a:ext>
            </a:extLst>
          </p:cNvPr>
          <p:cNvPicPr>
            <a:picLocks noChangeAspect="1"/>
          </p:cNvPicPr>
          <p:nvPr/>
        </p:nvPicPr>
        <p:blipFill>
          <a:blip r:embed="rId8"/>
          <a:stretch>
            <a:fillRect/>
          </a:stretch>
        </p:blipFill>
        <p:spPr>
          <a:xfrm rot="583997">
            <a:off x="10089592" y="3275854"/>
            <a:ext cx="1680020" cy="2326770"/>
          </a:xfrm>
          <a:prstGeom prst="rect">
            <a:avLst/>
          </a:prstGeom>
        </p:spPr>
      </p:pic>
      <p:pic>
        <p:nvPicPr>
          <p:cNvPr id="12" name="Attēls 11">
            <a:extLst>
              <a:ext uri="{FF2B5EF4-FFF2-40B4-BE49-F238E27FC236}">
                <a16:creationId xmlns:a16="http://schemas.microsoft.com/office/drawing/2014/main" id="{51813F90-CB80-8CFC-BD5C-433942F60CA6}"/>
              </a:ext>
            </a:extLst>
          </p:cNvPr>
          <p:cNvPicPr>
            <a:picLocks noChangeAspect="1"/>
          </p:cNvPicPr>
          <p:nvPr/>
        </p:nvPicPr>
        <p:blipFill>
          <a:blip r:embed="rId9"/>
          <a:stretch>
            <a:fillRect/>
          </a:stretch>
        </p:blipFill>
        <p:spPr>
          <a:xfrm>
            <a:off x="8051180" y="3407351"/>
            <a:ext cx="1731377" cy="2097521"/>
          </a:xfrm>
          <a:prstGeom prst="rect">
            <a:avLst/>
          </a:prstGeom>
        </p:spPr>
      </p:pic>
    </p:spTree>
    <p:custDataLst>
      <p:tags r:id="rId1"/>
    </p:custDataLst>
    <p:extLst>
      <p:ext uri="{BB962C8B-B14F-4D97-AF65-F5344CB8AC3E}">
        <p14:creationId xmlns:p14="http://schemas.microsoft.com/office/powerpoint/2010/main" val="2541876935"/>
      </p:ext>
    </p:extLst>
  </p:cSld>
  <p:clrMapOvr>
    <a:masterClrMapping/>
  </p:clrMapOvr>
  <p:transition advTm="41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3244A-EEF8-9C1A-73C5-697DFA82469D}"/>
            </a:ext>
          </a:extLst>
        </p:cNvPr>
        <p:cNvGrpSpPr/>
        <p:nvPr/>
      </p:nvGrpSpPr>
      <p:grpSpPr>
        <a:xfrm>
          <a:off x="0" y="0"/>
          <a:ext cx="0" cy="0"/>
          <a:chOff x="0" y="0"/>
          <a:chExt cx="0" cy="0"/>
        </a:xfrm>
      </p:grpSpPr>
      <p:sp>
        <p:nvSpPr>
          <p:cNvPr id="6" name="Taisnstūris 5">
            <a:extLst>
              <a:ext uri="{FF2B5EF4-FFF2-40B4-BE49-F238E27FC236}">
                <a16:creationId xmlns:a16="http://schemas.microsoft.com/office/drawing/2014/main" id="{232F428E-CFB8-25E2-DE4D-F8AFFC3093E6}"/>
              </a:ext>
            </a:extLst>
          </p:cNvPr>
          <p:cNvSpPr/>
          <p:nvPr/>
        </p:nvSpPr>
        <p:spPr>
          <a:xfrm>
            <a:off x="4" y="1"/>
            <a:ext cx="1645916" cy="6858000"/>
          </a:xfrm>
          <a:prstGeom prst="rect">
            <a:avLst/>
          </a:prstGeom>
          <a:solidFill>
            <a:srgbClr val="0049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lv-LV" dirty="0"/>
          </a:p>
        </p:txBody>
      </p:sp>
      <p:sp>
        <p:nvSpPr>
          <p:cNvPr id="2" name="TextBox 1">
            <a:extLst>
              <a:ext uri="{FF2B5EF4-FFF2-40B4-BE49-F238E27FC236}">
                <a16:creationId xmlns:a16="http://schemas.microsoft.com/office/drawing/2014/main" id="{53818197-5687-5B97-00E7-34A65813C662}"/>
              </a:ext>
            </a:extLst>
          </p:cNvPr>
          <p:cNvSpPr txBox="1"/>
          <p:nvPr/>
        </p:nvSpPr>
        <p:spPr>
          <a:xfrm>
            <a:off x="1768362" y="958697"/>
            <a:ext cx="6160376" cy="4278088"/>
          </a:xfrm>
          <a:prstGeom prst="rect">
            <a:avLst/>
          </a:prstGeom>
          <a:noFill/>
        </p:spPr>
        <p:txBody>
          <a:bodyPr wrap="square" lIns="91434" tIns="45717" rIns="91434" bIns="45717" rtlCol="0">
            <a:spAutoFit/>
          </a:bodyPr>
          <a:lstStyle/>
          <a:p>
            <a:pPr marL="285750" indent="-285750">
              <a:buFont typeface="Wingdings" panose="05000000000000000000" pitchFamily="2" charset="2"/>
              <a:buChar char="§"/>
            </a:pPr>
            <a:r>
              <a:rPr lang="lv-LV" sz="1800" b="1" dirty="0">
                <a:solidFill>
                  <a:srgbClr val="004960"/>
                </a:solidFill>
                <a:latin typeface="Century Gothic" pitchFamily="34" charset="0"/>
                <a:cs typeface="Arial" pitchFamily="34" charset="0"/>
              </a:rPr>
              <a:t>Publiskās apspriešanas laikā</a:t>
            </a:r>
            <a:r>
              <a:rPr lang="en-US" sz="1800" b="1" dirty="0">
                <a:solidFill>
                  <a:srgbClr val="004960"/>
                </a:solidFill>
                <a:latin typeface="Century Gothic" pitchFamily="34" charset="0"/>
                <a:cs typeface="Arial" pitchFamily="34" charset="0"/>
              </a:rPr>
              <a:t>:</a:t>
            </a:r>
          </a:p>
          <a:p>
            <a:pPr marL="285750" indent="-285750">
              <a:buFont typeface="Wingdings" panose="05000000000000000000" pitchFamily="2" charset="2"/>
              <a:buChar char="§"/>
            </a:pPr>
            <a:endParaRPr lang="en-US" sz="1800" b="1" dirty="0">
              <a:solidFill>
                <a:srgbClr val="004960"/>
              </a:solidFill>
              <a:latin typeface="Century Gothic" pitchFamily="34" charset="0"/>
              <a:cs typeface="Arial" pitchFamily="34" charset="0"/>
            </a:endParaRPr>
          </a:p>
          <a:p>
            <a:pPr marL="742924" lvl="1" indent="-285750">
              <a:buFont typeface="Wingdings" panose="05000000000000000000" pitchFamily="2" charset="2"/>
              <a:buChar char="§"/>
            </a:pPr>
            <a:r>
              <a:rPr lang="lv-LV" sz="1800" b="1" dirty="0">
                <a:solidFill>
                  <a:srgbClr val="004960"/>
                </a:solidFill>
                <a:latin typeface="Century Gothic" pitchFamily="34" charset="0"/>
                <a:cs typeface="Arial" pitchFamily="34" charset="0"/>
              </a:rPr>
              <a:t>tika organizēta teritorijas plānojuma konsultāciju pēcpusdiena (2026. gada 8. janvārī no pulksten 16.00 līdz 19.00 Lāčplēša ielā 4, Aizkrauklē), kurā ikviens interesents tika aicināts uz individuālām konsultācijām Kopā konsultācijās piedalījās 19 interesenti</a:t>
            </a:r>
            <a:r>
              <a:rPr lang="en-US" sz="1800" b="1" dirty="0">
                <a:solidFill>
                  <a:srgbClr val="004960"/>
                </a:solidFill>
                <a:latin typeface="Century Gothic" pitchFamily="34" charset="0"/>
                <a:cs typeface="Arial" pitchFamily="34" charset="0"/>
              </a:rPr>
              <a:t>. </a:t>
            </a:r>
          </a:p>
          <a:p>
            <a:pPr marL="742924" lvl="1" indent="-285750">
              <a:spcBef>
                <a:spcPts val="1200"/>
              </a:spcBef>
              <a:buFont typeface="Wingdings" panose="05000000000000000000" pitchFamily="2" charset="2"/>
              <a:buChar char="§"/>
            </a:pPr>
            <a:r>
              <a:rPr lang="lv-LV" sz="1800" b="1" dirty="0">
                <a:solidFill>
                  <a:srgbClr val="004960"/>
                </a:solidFill>
                <a:latin typeface="Century Gothic" pitchFamily="34" charset="0"/>
                <a:cs typeface="Arial" pitchFamily="34" charset="0"/>
              </a:rPr>
              <a:t>tika noorganizētas </a:t>
            </a:r>
            <a:r>
              <a:rPr lang="en-US" sz="1800" b="1" dirty="0">
                <a:solidFill>
                  <a:srgbClr val="004960"/>
                </a:solidFill>
                <a:latin typeface="Century Gothic" pitchFamily="34" charset="0"/>
                <a:cs typeface="Arial" pitchFamily="34" charset="0"/>
              </a:rPr>
              <a:t>7</a:t>
            </a:r>
            <a:r>
              <a:rPr lang="lv-LV" sz="1800" b="1" dirty="0">
                <a:solidFill>
                  <a:srgbClr val="004960"/>
                </a:solidFill>
                <a:latin typeface="Century Gothic" pitchFamily="34" charset="0"/>
                <a:cs typeface="Arial" pitchFamily="34" charset="0"/>
              </a:rPr>
              <a:t> publiskās apspriešanas sanāksmes, no kurām viena tika organizēta </a:t>
            </a:r>
            <a:r>
              <a:rPr lang="lv-LV" sz="1800" b="1" dirty="0" err="1">
                <a:solidFill>
                  <a:srgbClr val="004960"/>
                </a:solidFill>
                <a:latin typeface="Century Gothic" pitchFamily="34" charset="0"/>
                <a:cs typeface="Arial" pitchFamily="34" charset="0"/>
              </a:rPr>
              <a:t>hibrīdrežīmā</a:t>
            </a:r>
            <a:r>
              <a:rPr lang="en-US" sz="1800" b="1" dirty="0">
                <a:solidFill>
                  <a:srgbClr val="004960"/>
                </a:solidFill>
                <a:latin typeface="Century Gothic" pitchFamily="34" charset="0"/>
                <a:cs typeface="Arial" pitchFamily="34" charset="0"/>
              </a:rPr>
              <a:t>. K</a:t>
            </a:r>
            <a:r>
              <a:rPr lang="lv-LV" sz="1800" b="1" dirty="0" err="1">
                <a:solidFill>
                  <a:srgbClr val="004960"/>
                </a:solidFill>
                <a:latin typeface="Century Gothic" pitchFamily="34" charset="0"/>
                <a:cs typeface="Arial" pitchFamily="34" charset="0"/>
              </a:rPr>
              <a:t>opējais</a:t>
            </a:r>
            <a:r>
              <a:rPr lang="lv-LV" sz="1800" b="1" dirty="0">
                <a:solidFill>
                  <a:srgbClr val="004960"/>
                </a:solidFill>
                <a:latin typeface="Century Gothic" pitchFamily="34" charset="0"/>
                <a:cs typeface="Arial" pitchFamily="34" charset="0"/>
              </a:rPr>
              <a:t> apmeklētāju skaits, tai skaitā arī pašvaldības darbinieki, kuri piedalījās sanāksmēs, bija 75. </a:t>
            </a:r>
            <a:endParaRPr lang="en-US" sz="1800" b="1" dirty="0">
              <a:solidFill>
                <a:srgbClr val="004960"/>
              </a:solidFill>
              <a:latin typeface="Century Gothic" pitchFamily="34" charset="0"/>
              <a:cs typeface="Arial" pitchFamily="34" charset="0"/>
            </a:endParaRPr>
          </a:p>
          <a:p>
            <a:pPr marL="742924" lvl="1" indent="-285750">
              <a:spcBef>
                <a:spcPts val="1200"/>
              </a:spcBef>
              <a:buFont typeface="Wingdings" panose="05000000000000000000" pitchFamily="2" charset="2"/>
              <a:buChar char="§"/>
            </a:pPr>
            <a:endParaRPr lang="lv-LV" sz="1800" b="1" dirty="0">
              <a:solidFill>
                <a:srgbClr val="004960"/>
              </a:solidFill>
              <a:latin typeface="Century Gothic" pitchFamily="34" charset="0"/>
              <a:cs typeface="Arial" pitchFamily="34" charset="0"/>
            </a:endParaRPr>
          </a:p>
        </p:txBody>
      </p:sp>
      <p:sp>
        <p:nvSpPr>
          <p:cNvPr id="5" name="TextBox 4">
            <a:extLst>
              <a:ext uri="{FF2B5EF4-FFF2-40B4-BE49-F238E27FC236}">
                <a16:creationId xmlns:a16="http://schemas.microsoft.com/office/drawing/2014/main" id="{A0DED335-241A-B093-8E6A-9F86EE1D7AD8}"/>
              </a:ext>
            </a:extLst>
          </p:cNvPr>
          <p:cNvSpPr txBox="1"/>
          <p:nvPr/>
        </p:nvSpPr>
        <p:spPr>
          <a:xfrm>
            <a:off x="8051180" y="6297436"/>
            <a:ext cx="4025467" cy="461659"/>
          </a:xfrm>
          <a:prstGeom prst="rect">
            <a:avLst/>
          </a:prstGeom>
          <a:noFill/>
        </p:spPr>
        <p:txBody>
          <a:bodyPr wrap="square" lIns="91434" tIns="45717" rIns="91434" bIns="45717" rtlCol="0">
            <a:spAutoFit/>
          </a:bodyPr>
          <a:lstStyle/>
          <a:p>
            <a:pPr algn="r"/>
            <a:r>
              <a:rPr lang="lv-LV" sz="1200" b="1" noProof="0" dirty="0">
                <a:solidFill>
                  <a:schemeClr val="bg1">
                    <a:lumMod val="50000"/>
                  </a:schemeClr>
                </a:solidFill>
                <a:latin typeface="Arial" pitchFamily="34" charset="0"/>
                <a:cs typeface="Arial" pitchFamily="34" charset="0"/>
              </a:rPr>
              <a:t>202</a:t>
            </a:r>
            <a:r>
              <a:rPr lang="en-US" sz="1200" b="1" noProof="0" dirty="0">
                <a:solidFill>
                  <a:schemeClr val="bg1">
                    <a:lumMod val="50000"/>
                  </a:schemeClr>
                </a:solidFill>
                <a:latin typeface="Arial" pitchFamily="34" charset="0"/>
                <a:cs typeface="Arial" pitchFamily="34" charset="0"/>
              </a:rPr>
              <a:t>6</a:t>
            </a:r>
            <a:r>
              <a:rPr lang="lv-LV" sz="1200" b="1" noProof="0" dirty="0">
                <a:solidFill>
                  <a:schemeClr val="bg1">
                    <a:lumMod val="50000"/>
                  </a:schemeClr>
                </a:solidFill>
                <a:latin typeface="Arial" pitchFamily="34" charset="0"/>
                <a:cs typeface="Arial" pitchFamily="34" charset="0"/>
              </a:rPr>
              <a:t>.gada 1</a:t>
            </a:r>
            <a:r>
              <a:rPr lang="en-US" sz="1200" b="1" noProof="0" dirty="0">
                <a:solidFill>
                  <a:schemeClr val="bg1">
                    <a:lumMod val="50000"/>
                  </a:schemeClr>
                </a:solidFill>
                <a:latin typeface="Arial" pitchFamily="34" charset="0"/>
                <a:cs typeface="Arial" pitchFamily="34" charset="0"/>
              </a:rPr>
              <a:t>9</a:t>
            </a:r>
            <a:r>
              <a:rPr lang="lv-LV" sz="1200" b="1" noProof="0" dirty="0">
                <a:solidFill>
                  <a:schemeClr val="bg1">
                    <a:lumMod val="50000"/>
                  </a:schemeClr>
                </a:solidFill>
                <a:latin typeface="Arial" pitchFamily="34" charset="0"/>
                <a:cs typeface="Arial" pitchFamily="34" charset="0"/>
              </a:rPr>
              <a:t>.</a:t>
            </a:r>
            <a:r>
              <a:rPr lang="en-US" sz="1200" b="1" noProof="0" dirty="0">
                <a:solidFill>
                  <a:schemeClr val="bg1">
                    <a:lumMod val="50000"/>
                  </a:schemeClr>
                </a:solidFill>
                <a:latin typeface="Arial" pitchFamily="34" charset="0"/>
                <a:cs typeface="Arial" pitchFamily="34" charset="0"/>
              </a:rPr>
              <a:t>februārī</a:t>
            </a:r>
            <a:endParaRPr lang="lv-LV" sz="1200" b="1" noProof="0" dirty="0">
              <a:solidFill>
                <a:schemeClr val="bg1">
                  <a:lumMod val="50000"/>
                </a:schemeClr>
              </a:solidFill>
              <a:latin typeface="Arial" pitchFamily="34" charset="0"/>
              <a:cs typeface="Arial" pitchFamily="34" charset="0"/>
            </a:endParaRPr>
          </a:p>
          <a:p>
            <a:pPr algn="r"/>
            <a:r>
              <a:rPr lang="lv-LV" sz="1200" b="1" noProof="0" dirty="0">
                <a:solidFill>
                  <a:schemeClr val="bg1">
                    <a:lumMod val="50000"/>
                  </a:schemeClr>
                </a:solidFill>
                <a:latin typeface="Arial" pitchFamily="34" charset="0"/>
                <a:cs typeface="Arial" pitchFamily="34" charset="0"/>
              </a:rPr>
              <a:t>Aizkraukles novada pašvaldības Attīstības nodaļa</a:t>
            </a:r>
          </a:p>
        </p:txBody>
      </p:sp>
      <p:pic>
        <p:nvPicPr>
          <p:cNvPr id="10" name="Picture 2">
            <a:extLst>
              <a:ext uri="{FF2B5EF4-FFF2-40B4-BE49-F238E27FC236}">
                <a16:creationId xmlns:a16="http://schemas.microsoft.com/office/drawing/2014/main" id="{4A826291-3400-745A-6D26-6EDF4DC881ED}"/>
              </a:ext>
            </a:extLst>
          </p:cNvPr>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2056347" y="4728445"/>
            <a:ext cx="10020300" cy="1596481"/>
          </a:xfrm>
          <a:prstGeom prst="rect">
            <a:avLst/>
          </a:prstGeom>
          <a:noFill/>
          <a:ln w="9525">
            <a:noFill/>
            <a:miter lim="800000"/>
            <a:headEnd/>
            <a:tailEnd/>
          </a:ln>
          <a:effectLst/>
        </p:spPr>
      </p:pic>
      <p:pic>
        <p:nvPicPr>
          <p:cNvPr id="7" name="Attēls 6">
            <a:extLst>
              <a:ext uri="{FF2B5EF4-FFF2-40B4-BE49-F238E27FC236}">
                <a16:creationId xmlns:a16="http://schemas.microsoft.com/office/drawing/2014/main" id="{265CAE0E-EE1B-BE35-FC88-1026CCBF1E50}"/>
              </a:ext>
            </a:extLst>
          </p:cNvPr>
          <p:cNvPicPr>
            <a:picLocks noChangeAspect="1"/>
          </p:cNvPicPr>
          <p:nvPr/>
        </p:nvPicPr>
        <p:blipFill>
          <a:blip r:embed="rId5"/>
          <a:srcRect r="23298"/>
          <a:stretch>
            <a:fillRect/>
          </a:stretch>
        </p:blipFill>
        <p:spPr>
          <a:xfrm>
            <a:off x="8051180" y="211872"/>
            <a:ext cx="4025467" cy="3109632"/>
          </a:xfrm>
          <a:prstGeom prst="rect">
            <a:avLst/>
          </a:prstGeom>
        </p:spPr>
      </p:pic>
      <p:pic>
        <p:nvPicPr>
          <p:cNvPr id="9" name="Attēls 8">
            <a:extLst>
              <a:ext uri="{FF2B5EF4-FFF2-40B4-BE49-F238E27FC236}">
                <a16:creationId xmlns:a16="http://schemas.microsoft.com/office/drawing/2014/main" id="{5BEE5C14-3612-2E39-37C1-D6DAD11B7824}"/>
              </a:ext>
            </a:extLst>
          </p:cNvPr>
          <p:cNvPicPr>
            <a:picLocks noChangeAspect="1"/>
          </p:cNvPicPr>
          <p:nvPr/>
        </p:nvPicPr>
        <p:blipFill>
          <a:blip r:embed="rId6"/>
          <a:stretch>
            <a:fillRect/>
          </a:stretch>
        </p:blipFill>
        <p:spPr>
          <a:xfrm rot="583997">
            <a:off x="10089592" y="3130891"/>
            <a:ext cx="1680020" cy="2326770"/>
          </a:xfrm>
          <a:prstGeom prst="rect">
            <a:avLst/>
          </a:prstGeom>
        </p:spPr>
      </p:pic>
      <p:pic>
        <p:nvPicPr>
          <p:cNvPr id="12" name="Attēls 11">
            <a:extLst>
              <a:ext uri="{FF2B5EF4-FFF2-40B4-BE49-F238E27FC236}">
                <a16:creationId xmlns:a16="http://schemas.microsoft.com/office/drawing/2014/main" id="{B409D38B-F849-8487-6D41-54979EABEDFD}"/>
              </a:ext>
            </a:extLst>
          </p:cNvPr>
          <p:cNvPicPr>
            <a:picLocks noChangeAspect="1"/>
          </p:cNvPicPr>
          <p:nvPr/>
        </p:nvPicPr>
        <p:blipFill>
          <a:blip r:embed="rId7"/>
          <a:stretch>
            <a:fillRect/>
          </a:stretch>
        </p:blipFill>
        <p:spPr>
          <a:xfrm>
            <a:off x="8051180" y="3407351"/>
            <a:ext cx="1731377" cy="2097521"/>
          </a:xfrm>
          <a:prstGeom prst="rect">
            <a:avLst/>
          </a:prstGeom>
        </p:spPr>
      </p:pic>
    </p:spTree>
    <p:custDataLst>
      <p:tags r:id="rId1"/>
    </p:custDataLst>
    <p:extLst>
      <p:ext uri="{BB962C8B-B14F-4D97-AF65-F5344CB8AC3E}">
        <p14:creationId xmlns:p14="http://schemas.microsoft.com/office/powerpoint/2010/main" val="2679955332"/>
      </p:ext>
    </p:extLst>
  </p:cSld>
  <p:clrMapOvr>
    <a:masterClrMapping/>
  </p:clrMapOvr>
  <p:transition advTm="41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42B57-90DA-94BB-76E4-6EE1BA6C5B57}"/>
            </a:ext>
          </a:extLst>
        </p:cNvPr>
        <p:cNvGrpSpPr/>
        <p:nvPr/>
      </p:nvGrpSpPr>
      <p:grpSpPr>
        <a:xfrm>
          <a:off x="0" y="0"/>
          <a:ext cx="0" cy="0"/>
          <a:chOff x="0" y="0"/>
          <a:chExt cx="0" cy="0"/>
        </a:xfrm>
      </p:grpSpPr>
      <p:sp>
        <p:nvSpPr>
          <p:cNvPr id="6" name="Taisnstūris 5">
            <a:extLst>
              <a:ext uri="{FF2B5EF4-FFF2-40B4-BE49-F238E27FC236}">
                <a16:creationId xmlns:a16="http://schemas.microsoft.com/office/drawing/2014/main" id="{8E144746-E582-776A-C70B-F3283B6E76AE}"/>
              </a:ext>
            </a:extLst>
          </p:cNvPr>
          <p:cNvSpPr/>
          <p:nvPr/>
        </p:nvSpPr>
        <p:spPr>
          <a:xfrm>
            <a:off x="4" y="1"/>
            <a:ext cx="1645916" cy="6858000"/>
          </a:xfrm>
          <a:prstGeom prst="rect">
            <a:avLst/>
          </a:prstGeom>
          <a:solidFill>
            <a:srgbClr val="0049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lv-LV" dirty="0"/>
          </a:p>
        </p:txBody>
      </p:sp>
      <p:sp>
        <p:nvSpPr>
          <p:cNvPr id="5" name="TextBox 4">
            <a:extLst>
              <a:ext uri="{FF2B5EF4-FFF2-40B4-BE49-F238E27FC236}">
                <a16:creationId xmlns:a16="http://schemas.microsoft.com/office/drawing/2014/main" id="{A6B1E4ED-43C8-51D0-9301-8E594BC52A23}"/>
              </a:ext>
            </a:extLst>
          </p:cNvPr>
          <p:cNvSpPr txBox="1"/>
          <p:nvPr/>
        </p:nvSpPr>
        <p:spPr>
          <a:xfrm>
            <a:off x="8051180" y="6297436"/>
            <a:ext cx="4025467" cy="461659"/>
          </a:xfrm>
          <a:prstGeom prst="rect">
            <a:avLst/>
          </a:prstGeom>
          <a:noFill/>
        </p:spPr>
        <p:txBody>
          <a:bodyPr wrap="square" lIns="91434" tIns="45717" rIns="91434" bIns="45717" rtlCol="0">
            <a:spAutoFit/>
          </a:bodyPr>
          <a:lstStyle/>
          <a:p>
            <a:pPr algn="r"/>
            <a:r>
              <a:rPr lang="lv-LV" sz="1200" b="1" noProof="0" dirty="0">
                <a:solidFill>
                  <a:schemeClr val="bg1">
                    <a:lumMod val="50000"/>
                  </a:schemeClr>
                </a:solidFill>
                <a:latin typeface="Arial" pitchFamily="34" charset="0"/>
                <a:cs typeface="Arial" pitchFamily="34" charset="0"/>
              </a:rPr>
              <a:t>202</a:t>
            </a:r>
            <a:r>
              <a:rPr lang="en-US" sz="1200" b="1" noProof="0" dirty="0">
                <a:solidFill>
                  <a:schemeClr val="bg1">
                    <a:lumMod val="50000"/>
                  </a:schemeClr>
                </a:solidFill>
                <a:latin typeface="Arial" pitchFamily="34" charset="0"/>
                <a:cs typeface="Arial" pitchFamily="34" charset="0"/>
              </a:rPr>
              <a:t>6</a:t>
            </a:r>
            <a:r>
              <a:rPr lang="lv-LV" sz="1200" b="1" noProof="0" dirty="0">
                <a:solidFill>
                  <a:schemeClr val="bg1">
                    <a:lumMod val="50000"/>
                  </a:schemeClr>
                </a:solidFill>
                <a:latin typeface="Arial" pitchFamily="34" charset="0"/>
                <a:cs typeface="Arial" pitchFamily="34" charset="0"/>
              </a:rPr>
              <a:t>.gada 1</a:t>
            </a:r>
            <a:r>
              <a:rPr lang="en-US" sz="1200" b="1" noProof="0" dirty="0">
                <a:solidFill>
                  <a:schemeClr val="bg1">
                    <a:lumMod val="50000"/>
                  </a:schemeClr>
                </a:solidFill>
                <a:latin typeface="Arial" pitchFamily="34" charset="0"/>
                <a:cs typeface="Arial" pitchFamily="34" charset="0"/>
              </a:rPr>
              <a:t>9</a:t>
            </a:r>
            <a:r>
              <a:rPr lang="lv-LV" sz="1200" b="1" noProof="0" dirty="0">
                <a:solidFill>
                  <a:schemeClr val="bg1">
                    <a:lumMod val="50000"/>
                  </a:schemeClr>
                </a:solidFill>
                <a:latin typeface="Arial" pitchFamily="34" charset="0"/>
                <a:cs typeface="Arial" pitchFamily="34" charset="0"/>
              </a:rPr>
              <a:t>.</a:t>
            </a:r>
            <a:r>
              <a:rPr lang="en-US" sz="1200" b="1" noProof="0" dirty="0">
                <a:solidFill>
                  <a:schemeClr val="bg1">
                    <a:lumMod val="50000"/>
                  </a:schemeClr>
                </a:solidFill>
                <a:latin typeface="Arial" pitchFamily="34" charset="0"/>
                <a:cs typeface="Arial" pitchFamily="34" charset="0"/>
              </a:rPr>
              <a:t>februārī</a:t>
            </a:r>
            <a:endParaRPr lang="lv-LV" sz="1200" b="1" noProof="0" dirty="0">
              <a:solidFill>
                <a:schemeClr val="bg1">
                  <a:lumMod val="50000"/>
                </a:schemeClr>
              </a:solidFill>
              <a:latin typeface="Arial" pitchFamily="34" charset="0"/>
              <a:cs typeface="Arial" pitchFamily="34" charset="0"/>
            </a:endParaRPr>
          </a:p>
          <a:p>
            <a:pPr algn="r"/>
            <a:r>
              <a:rPr lang="lv-LV" sz="1200" b="1" noProof="0" dirty="0">
                <a:solidFill>
                  <a:schemeClr val="bg1">
                    <a:lumMod val="50000"/>
                  </a:schemeClr>
                </a:solidFill>
                <a:latin typeface="Arial" pitchFamily="34" charset="0"/>
                <a:cs typeface="Arial" pitchFamily="34" charset="0"/>
              </a:rPr>
              <a:t>Aizkraukles novada pašvaldības Attīstības nodaļa</a:t>
            </a:r>
          </a:p>
        </p:txBody>
      </p:sp>
      <p:pic>
        <p:nvPicPr>
          <p:cNvPr id="4" name="Attēls 3">
            <a:extLst>
              <a:ext uri="{FF2B5EF4-FFF2-40B4-BE49-F238E27FC236}">
                <a16:creationId xmlns:a16="http://schemas.microsoft.com/office/drawing/2014/main" id="{0AF8AED8-3202-D20B-9A0A-18F2E4E40F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241" t="30648" r="20232" b="9574"/>
          <a:stretch>
            <a:fillRect/>
          </a:stretch>
        </p:blipFill>
        <p:spPr bwMode="auto">
          <a:xfrm>
            <a:off x="8539118" y="3745306"/>
            <a:ext cx="3294394" cy="2352910"/>
          </a:xfrm>
          <a:prstGeom prst="rect">
            <a:avLst/>
          </a:prstGeom>
          <a:noFill/>
          <a:ln>
            <a:noFill/>
          </a:ln>
          <a:extLst>
            <a:ext uri="{53640926-AAD7-44D8-BBD7-CCE9431645EC}">
              <a14:shadowObscured xmlns:a14="http://schemas.microsoft.com/office/drawing/2010/main"/>
            </a:ext>
          </a:extLst>
        </p:spPr>
      </p:pic>
      <p:pic>
        <p:nvPicPr>
          <p:cNvPr id="8" name="Attēls 7">
            <a:extLst>
              <a:ext uri="{FF2B5EF4-FFF2-40B4-BE49-F238E27FC236}">
                <a16:creationId xmlns:a16="http://schemas.microsoft.com/office/drawing/2014/main" id="{4D98C73D-6F40-93BA-B147-4EA55B8198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8561" b="6478"/>
          <a:stretch>
            <a:fillRect/>
          </a:stretch>
        </p:blipFill>
        <p:spPr bwMode="auto">
          <a:xfrm>
            <a:off x="8539118" y="374996"/>
            <a:ext cx="3294394" cy="3159939"/>
          </a:xfrm>
          <a:prstGeom prst="rect">
            <a:avLst/>
          </a:prstGeom>
          <a:noFill/>
          <a:ln>
            <a:noFill/>
          </a:ln>
          <a:extLst>
            <a:ext uri="{53640926-AAD7-44D8-BBD7-CCE9431645EC}">
              <a14:shadowObscured xmlns:a14="http://schemas.microsoft.com/office/drawing/2010/main"/>
            </a:ext>
          </a:extLst>
        </p:spPr>
      </p:pic>
      <p:graphicFrame>
        <p:nvGraphicFramePr>
          <p:cNvPr id="11" name="Tabula 10">
            <a:extLst>
              <a:ext uri="{FF2B5EF4-FFF2-40B4-BE49-F238E27FC236}">
                <a16:creationId xmlns:a16="http://schemas.microsoft.com/office/drawing/2014/main" id="{F78BF3AA-725A-EAA2-0FEB-5D9E47331437}"/>
              </a:ext>
            </a:extLst>
          </p:cNvPr>
          <p:cNvGraphicFramePr>
            <a:graphicFrameLocks noGrp="1"/>
          </p:cNvGraphicFramePr>
          <p:nvPr>
            <p:extLst>
              <p:ext uri="{D42A27DB-BD31-4B8C-83A1-F6EECF244321}">
                <p14:modId xmlns:p14="http://schemas.microsoft.com/office/powerpoint/2010/main" val="1839675106"/>
              </p:ext>
            </p:extLst>
          </p:nvPr>
        </p:nvGraphicFramePr>
        <p:xfrm>
          <a:off x="1843926" y="374997"/>
          <a:ext cx="6497186" cy="5723219"/>
        </p:xfrm>
        <a:graphic>
          <a:graphicData uri="http://schemas.openxmlformats.org/drawingml/2006/table">
            <a:tbl>
              <a:tblPr firstRow="1" firstCol="1" bandRow="1">
                <a:tableStyleId>{F5AB1C69-6EDB-4FF4-983F-18BD219EF322}</a:tableStyleId>
              </a:tblPr>
              <a:tblGrid>
                <a:gridCol w="721264">
                  <a:extLst>
                    <a:ext uri="{9D8B030D-6E8A-4147-A177-3AD203B41FA5}">
                      <a16:colId xmlns:a16="http://schemas.microsoft.com/office/drawing/2014/main" val="4204142071"/>
                    </a:ext>
                  </a:extLst>
                </a:gridCol>
                <a:gridCol w="828870">
                  <a:extLst>
                    <a:ext uri="{9D8B030D-6E8A-4147-A177-3AD203B41FA5}">
                      <a16:colId xmlns:a16="http://schemas.microsoft.com/office/drawing/2014/main" val="2328119897"/>
                    </a:ext>
                  </a:extLst>
                </a:gridCol>
                <a:gridCol w="2061271">
                  <a:extLst>
                    <a:ext uri="{9D8B030D-6E8A-4147-A177-3AD203B41FA5}">
                      <a16:colId xmlns:a16="http://schemas.microsoft.com/office/drawing/2014/main" val="3433996745"/>
                    </a:ext>
                  </a:extLst>
                </a:gridCol>
                <a:gridCol w="2267762">
                  <a:extLst>
                    <a:ext uri="{9D8B030D-6E8A-4147-A177-3AD203B41FA5}">
                      <a16:colId xmlns:a16="http://schemas.microsoft.com/office/drawing/2014/main" val="2360892056"/>
                    </a:ext>
                  </a:extLst>
                </a:gridCol>
                <a:gridCol w="618019">
                  <a:extLst>
                    <a:ext uri="{9D8B030D-6E8A-4147-A177-3AD203B41FA5}">
                      <a16:colId xmlns:a16="http://schemas.microsoft.com/office/drawing/2014/main" val="3054719668"/>
                    </a:ext>
                  </a:extLst>
                </a:gridCol>
              </a:tblGrid>
              <a:tr h="571649">
                <a:tc>
                  <a:txBody>
                    <a:bodyPr/>
                    <a:lstStyle/>
                    <a:p>
                      <a:pPr algn="ctr" fontAlgn="base">
                        <a:lnSpc>
                          <a:spcPct val="115000"/>
                        </a:lnSpc>
                        <a:spcAft>
                          <a:spcPts val="1000"/>
                        </a:spcAft>
                        <a:buNone/>
                      </a:pPr>
                      <a:r>
                        <a:rPr lang="lv-LV" sz="1100" dirty="0">
                          <a:effectLst/>
                        </a:rPr>
                        <a:t>Apdzīvotā vieta </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15000"/>
                        </a:lnSpc>
                        <a:spcAft>
                          <a:spcPts val="1000"/>
                        </a:spcAft>
                        <a:buNone/>
                      </a:pPr>
                      <a:r>
                        <a:rPr lang="lv-LV" sz="1100" dirty="0">
                          <a:effectLst/>
                        </a:rPr>
                        <a:t>Laiks</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15000"/>
                        </a:lnSpc>
                        <a:spcAft>
                          <a:spcPts val="1000"/>
                        </a:spcAft>
                        <a:buNone/>
                      </a:pPr>
                      <a:r>
                        <a:rPr lang="lv-LV" sz="1100">
                          <a:effectLst/>
                        </a:rPr>
                        <a:t>Sanāksmes norises vieta </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15000"/>
                        </a:lnSpc>
                        <a:spcAft>
                          <a:spcPts val="1000"/>
                        </a:spcAft>
                        <a:buNone/>
                      </a:pPr>
                      <a:r>
                        <a:rPr lang="lv-LV" sz="1100">
                          <a:effectLst/>
                        </a:rPr>
                        <a:t>Sanāksmes raksturojums </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15000"/>
                        </a:lnSpc>
                        <a:spcAft>
                          <a:spcPts val="1000"/>
                        </a:spcAft>
                        <a:buNone/>
                      </a:pPr>
                      <a:r>
                        <a:rPr lang="lv-LV" sz="1100">
                          <a:effectLst/>
                        </a:rPr>
                        <a:t>Apmeklē-tāju skaits</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494875982"/>
                  </a:ext>
                </a:extLst>
              </a:tr>
              <a:tr h="728137">
                <a:tc>
                  <a:txBody>
                    <a:bodyPr/>
                    <a:lstStyle/>
                    <a:p>
                      <a:pPr fontAlgn="base">
                        <a:lnSpc>
                          <a:spcPct val="115000"/>
                        </a:lnSpc>
                        <a:spcAft>
                          <a:spcPts val="1000"/>
                        </a:spcAft>
                        <a:buNone/>
                      </a:pPr>
                      <a:r>
                        <a:rPr lang="lv-LV" sz="1100">
                          <a:effectLst/>
                        </a:rPr>
                        <a:t>Nereta</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a:effectLst/>
                        </a:rPr>
                        <a:t>9. janvārī </a:t>
                      </a:r>
                    </a:p>
                    <a:p>
                      <a:pPr fontAlgn="base">
                        <a:lnSpc>
                          <a:spcPct val="115000"/>
                        </a:lnSpc>
                        <a:spcAft>
                          <a:spcPts val="1000"/>
                        </a:spcAft>
                        <a:buNone/>
                      </a:pPr>
                      <a:r>
                        <a:rPr lang="lv-LV" sz="1100">
                          <a:effectLst/>
                        </a:rPr>
                        <a:t>pulksten 17.30</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dirty="0">
                          <a:effectLst/>
                        </a:rPr>
                        <a:t>Neretas apvienības pārvalde (Rīgas iela 1, Nereta)</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a:effectLst/>
                        </a:rPr>
                        <a:t>Interese kopumā par teritorijas plānojuma izstrādi, tajā paredzēto</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15000"/>
                        </a:lnSpc>
                        <a:spcAft>
                          <a:spcPts val="1000"/>
                        </a:spcAft>
                        <a:buNone/>
                      </a:pPr>
                      <a:r>
                        <a:rPr lang="lv-LV" sz="1100">
                          <a:effectLst/>
                        </a:rPr>
                        <a:t>9</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362240834"/>
                  </a:ext>
                </a:extLst>
              </a:tr>
              <a:tr h="728137">
                <a:tc>
                  <a:txBody>
                    <a:bodyPr/>
                    <a:lstStyle/>
                    <a:p>
                      <a:pPr fontAlgn="base">
                        <a:lnSpc>
                          <a:spcPct val="115000"/>
                        </a:lnSpc>
                        <a:spcAft>
                          <a:spcPts val="1000"/>
                        </a:spcAft>
                        <a:buNone/>
                      </a:pPr>
                      <a:r>
                        <a:rPr lang="lv-LV" sz="1100">
                          <a:effectLst/>
                        </a:rPr>
                        <a:t>Skrīveri</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a:effectLst/>
                        </a:rPr>
                        <a:t>13. janvārī </a:t>
                      </a:r>
                    </a:p>
                    <a:p>
                      <a:pPr fontAlgn="base">
                        <a:lnSpc>
                          <a:spcPct val="115000"/>
                        </a:lnSpc>
                        <a:spcAft>
                          <a:spcPts val="1000"/>
                        </a:spcAft>
                        <a:buNone/>
                      </a:pPr>
                      <a:r>
                        <a:rPr lang="lv-LV" sz="1100">
                          <a:effectLst/>
                        </a:rPr>
                        <a:t>pulksten 17.30</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a:effectLst/>
                        </a:rPr>
                        <a:t>Skrīveru Kultūras centrs (Andreja Upīša iela 1, Skrīveri)</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dirty="0">
                          <a:effectLst/>
                        </a:rPr>
                        <a:t>Pamatā individuāli interesējoši jautājumi</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15000"/>
                        </a:lnSpc>
                        <a:spcAft>
                          <a:spcPts val="1000"/>
                        </a:spcAft>
                        <a:buNone/>
                      </a:pPr>
                      <a:r>
                        <a:rPr lang="lv-LV" sz="1100">
                          <a:effectLst/>
                        </a:rPr>
                        <a:t>14</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648783153"/>
                  </a:ext>
                </a:extLst>
              </a:tr>
              <a:tr h="728137">
                <a:tc>
                  <a:txBody>
                    <a:bodyPr/>
                    <a:lstStyle/>
                    <a:p>
                      <a:pPr fontAlgn="base">
                        <a:lnSpc>
                          <a:spcPct val="115000"/>
                        </a:lnSpc>
                        <a:spcAft>
                          <a:spcPts val="1000"/>
                        </a:spcAft>
                        <a:buNone/>
                      </a:pPr>
                      <a:r>
                        <a:rPr lang="lv-LV" sz="1100">
                          <a:effectLst/>
                        </a:rPr>
                        <a:t>Koknese</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a:effectLst/>
                        </a:rPr>
                        <a:t>15. janvārī </a:t>
                      </a:r>
                    </a:p>
                    <a:p>
                      <a:pPr fontAlgn="base">
                        <a:lnSpc>
                          <a:spcPct val="115000"/>
                        </a:lnSpc>
                        <a:spcAft>
                          <a:spcPts val="1000"/>
                        </a:spcAft>
                        <a:buNone/>
                      </a:pPr>
                      <a:r>
                        <a:rPr lang="lv-LV" sz="1100">
                          <a:effectLst/>
                        </a:rPr>
                        <a:t>pulksten 17.30</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dirty="0">
                          <a:effectLst/>
                        </a:rPr>
                        <a:t>Aizkraukles novada un Kokneses Tūrisma informācijas centrs (1905. gada iela 7, Koknese)</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dirty="0">
                          <a:effectLst/>
                        </a:rPr>
                        <a:t>Kopumā interese par teritorijas plānojuma izstrādi, tajā paredzēto bez konkrētiem priekšlikumiem</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15000"/>
                        </a:lnSpc>
                        <a:spcAft>
                          <a:spcPts val="1000"/>
                        </a:spcAft>
                        <a:buNone/>
                      </a:pPr>
                      <a:r>
                        <a:rPr lang="lv-LV" sz="1100">
                          <a:effectLst/>
                        </a:rPr>
                        <a:t>11</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228183490"/>
                  </a:ext>
                </a:extLst>
              </a:tr>
              <a:tr h="728137">
                <a:tc>
                  <a:txBody>
                    <a:bodyPr/>
                    <a:lstStyle/>
                    <a:p>
                      <a:pPr fontAlgn="base">
                        <a:lnSpc>
                          <a:spcPct val="115000"/>
                        </a:lnSpc>
                        <a:spcAft>
                          <a:spcPts val="1000"/>
                        </a:spcAft>
                        <a:buNone/>
                      </a:pPr>
                      <a:r>
                        <a:rPr lang="lv-LV" sz="1100">
                          <a:effectLst/>
                        </a:rPr>
                        <a:t>Jaunjelgava </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a:effectLst/>
                        </a:rPr>
                        <a:t>22. janvārī </a:t>
                      </a:r>
                    </a:p>
                    <a:p>
                      <a:pPr fontAlgn="base">
                        <a:lnSpc>
                          <a:spcPct val="115000"/>
                        </a:lnSpc>
                        <a:spcAft>
                          <a:spcPts val="1000"/>
                        </a:spcAft>
                        <a:buNone/>
                      </a:pPr>
                      <a:r>
                        <a:rPr lang="lv-LV" sz="1100">
                          <a:effectLst/>
                        </a:rPr>
                        <a:t>pulksten 17.30</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dirty="0">
                          <a:effectLst/>
                        </a:rPr>
                        <a:t>Jaunjelgavas apvienības pārvalde (Lāčplēša iela 11, Jaunjelgava)</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dirty="0">
                          <a:effectLst/>
                        </a:rPr>
                        <a:t>Pamatā individuāli interesējoši jautājumi, kas saistīti ar Daudzevas un tās tuvākās apkārtnes plānošanu</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15000"/>
                        </a:lnSpc>
                        <a:spcAft>
                          <a:spcPts val="1000"/>
                        </a:spcAft>
                        <a:buNone/>
                      </a:pPr>
                      <a:r>
                        <a:rPr lang="lv-LV" sz="1100" dirty="0">
                          <a:effectLst/>
                        </a:rPr>
                        <a:t>8</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849277578"/>
                  </a:ext>
                </a:extLst>
              </a:tr>
              <a:tr h="728137">
                <a:tc>
                  <a:txBody>
                    <a:bodyPr/>
                    <a:lstStyle/>
                    <a:p>
                      <a:pPr fontAlgn="base">
                        <a:lnSpc>
                          <a:spcPct val="115000"/>
                        </a:lnSpc>
                        <a:spcAft>
                          <a:spcPts val="1000"/>
                        </a:spcAft>
                        <a:buNone/>
                      </a:pPr>
                      <a:r>
                        <a:rPr lang="lv-LV" sz="1100">
                          <a:effectLst/>
                        </a:rPr>
                        <a:t>Pļaviņas </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a:effectLst/>
                        </a:rPr>
                        <a:t>29. janvārī </a:t>
                      </a:r>
                    </a:p>
                    <a:p>
                      <a:pPr fontAlgn="base">
                        <a:lnSpc>
                          <a:spcPct val="115000"/>
                        </a:lnSpc>
                        <a:spcAft>
                          <a:spcPts val="1000"/>
                        </a:spcAft>
                        <a:buNone/>
                      </a:pPr>
                      <a:r>
                        <a:rPr lang="lv-LV" sz="1100">
                          <a:effectLst/>
                        </a:rPr>
                        <a:t>pulksten 17.30</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a:effectLst/>
                        </a:rPr>
                        <a:t>Pļaviņu Kultūras centrs (Daugavas iela 49, Pļaviņas)</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dirty="0">
                          <a:effectLst/>
                        </a:rPr>
                        <a:t>Pamatā individuāli interesējoši jautājumi</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15000"/>
                        </a:lnSpc>
                        <a:spcAft>
                          <a:spcPts val="1000"/>
                        </a:spcAft>
                        <a:buNone/>
                      </a:pPr>
                      <a:r>
                        <a:rPr lang="lv-LV" sz="1100">
                          <a:effectLst/>
                        </a:rPr>
                        <a:t>13</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177117871"/>
                  </a:ext>
                </a:extLst>
              </a:tr>
              <a:tr h="728137">
                <a:tc>
                  <a:txBody>
                    <a:bodyPr/>
                    <a:lstStyle/>
                    <a:p>
                      <a:pPr fontAlgn="base">
                        <a:lnSpc>
                          <a:spcPct val="115000"/>
                        </a:lnSpc>
                        <a:spcAft>
                          <a:spcPts val="1000"/>
                        </a:spcAft>
                        <a:buNone/>
                      </a:pPr>
                      <a:r>
                        <a:rPr lang="lv-LV" sz="1100">
                          <a:effectLst/>
                        </a:rPr>
                        <a:t>Aizkraukle</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a:effectLst/>
                        </a:rPr>
                        <a:t>4. februārī </a:t>
                      </a:r>
                    </a:p>
                    <a:p>
                      <a:pPr fontAlgn="base">
                        <a:lnSpc>
                          <a:spcPct val="115000"/>
                        </a:lnSpc>
                        <a:spcAft>
                          <a:spcPts val="1000"/>
                        </a:spcAft>
                        <a:buNone/>
                      </a:pPr>
                      <a:r>
                        <a:rPr lang="lv-LV" sz="1100">
                          <a:effectLst/>
                        </a:rPr>
                        <a:t>pulksten 17.30</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dirty="0">
                          <a:effectLst/>
                        </a:rPr>
                        <a:t>Aizkraukles Kultūras centrs (Spīdolas iela 2, Aizkraukle)</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dirty="0">
                          <a:effectLst/>
                        </a:rPr>
                        <a:t>Pamatā individuāli interesējoši jautājumi, tai skaitā ārpus Aizkraukles pilsētas (Pļaviņu apvienībā)</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15000"/>
                        </a:lnSpc>
                        <a:spcAft>
                          <a:spcPts val="1000"/>
                        </a:spcAft>
                        <a:buNone/>
                      </a:pPr>
                      <a:r>
                        <a:rPr lang="lv-LV" sz="1100" dirty="0">
                          <a:effectLst/>
                        </a:rPr>
                        <a:t>18</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925093260"/>
                  </a:ext>
                </a:extLst>
              </a:tr>
              <a:tr h="782748">
                <a:tc>
                  <a:txBody>
                    <a:bodyPr/>
                    <a:lstStyle/>
                    <a:p>
                      <a:pPr fontAlgn="base">
                        <a:lnSpc>
                          <a:spcPct val="115000"/>
                        </a:lnSpc>
                        <a:spcAft>
                          <a:spcPts val="1000"/>
                        </a:spcAft>
                        <a:buNone/>
                      </a:pPr>
                      <a:r>
                        <a:rPr lang="lv-LV" sz="1100">
                          <a:effectLst/>
                        </a:rPr>
                        <a:t>Aizkraukle </a:t>
                      </a:r>
                    </a:p>
                    <a:p>
                      <a:pPr fontAlgn="base">
                        <a:lnSpc>
                          <a:spcPct val="115000"/>
                        </a:lnSpc>
                        <a:spcAft>
                          <a:spcPts val="1000"/>
                        </a:spcAft>
                        <a:buNone/>
                      </a:pPr>
                      <a:r>
                        <a:rPr lang="lv-LV" sz="1100">
                          <a:effectLst/>
                        </a:rPr>
                        <a:t>(hibrīd-režīmā)</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a:effectLst/>
                        </a:rPr>
                        <a:t>5. februārī </a:t>
                      </a:r>
                    </a:p>
                    <a:p>
                      <a:pPr fontAlgn="base">
                        <a:lnSpc>
                          <a:spcPct val="115000"/>
                        </a:lnSpc>
                        <a:spcAft>
                          <a:spcPts val="1000"/>
                        </a:spcAft>
                        <a:buNone/>
                      </a:pPr>
                      <a:r>
                        <a:rPr lang="lv-LV" sz="1100">
                          <a:effectLst/>
                        </a:rPr>
                        <a:t>pulksten 17.30</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a:effectLst/>
                        </a:rPr>
                        <a:t>Aizkraukles novada pašvaldības administratīvā ēka (Lāčplēša iela 4, Aizkraukle) ar iespēju pieslēgties attālināti</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15000"/>
                        </a:lnSpc>
                        <a:spcAft>
                          <a:spcPts val="1000"/>
                        </a:spcAft>
                        <a:buNone/>
                      </a:pPr>
                      <a:r>
                        <a:rPr lang="lv-LV" sz="1100">
                          <a:effectLst/>
                        </a:rPr>
                        <a:t>Pamatā individuāli interesējoši jautājumi, galvenokārt plānotās ainavu teritorijas un sarkanās līnijas</a:t>
                      </a:r>
                      <a:endParaRPr lang="lv-LV"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15000"/>
                        </a:lnSpc>
                        <a:spcAft>
                          <a:spcPts val="1000"/>
                        </a:spcAft>
                        <a:buNone/>
                      </a:pPr>
                      <a:r>
                        <a:rPr lang="lv-LV" sz="1100" dirty="0">
                          <a:effectLst/>
                        </a:rPr>
                        <a:t>7 klātienē un 9 attālināti</a:t>
                      </a:r>
                      <a:endParaRPr lang="lv-LV"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93897618"/>
                  </a:ext>
                </a:extLst>
              </a:tr>
            </a:tbl>
          </a:graphicData>
        </a:graphic>
      </p:graphicFrame>
    </p:spTree>
    <p:custDataLst>
      <p:tags r:id="rId1"/>
    </p:custDataLst>
    <p:extLst>
      <p:ext uri="{BB962C8B-B14F-4D97-AF65-F5344CB8AC3E}">
        <p14:creationId xmlns:p14="http://schemas.microsoft.com/office/powerpoint/2010/main" val="2956973176"/>
      </p:ext>
    </p:extLst>
  </p:cSld>
  <p:clrMapOvr>
    <a:masterClrMapping/>
  </p:clrMapOvr>
  <p:transition advTm="41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B281E-F6D2-8C0E-F128-11A341286219}"/>
            </a:ext>
          </a:extLst>
        </p:cNvPr>
        <p:cNvGrpSpPr/>
        <p:nvPr/>
      </p:nvGrpSpPr>
      <p:grpSpPr>
        <a:xfrm>
          <a:off x="0" y="0"/>
          <a:ext cx="0" cy="0"/>
          <a:chOff x="0" y="0"/>
          <a:chExt cx="0" cy="0"/>
        </a:xfrm>
      </p:grpSpPr>
      <p:sp>
        <p:nvSpPr>
          <p:cNvPr id="6" name="Taisnstūris 5">
            <a:extLst>
              <a:ext uri="{FF2B5EF4-FFF2-40B4-BE49-F238E27FC236}">
                <a16:creationId xmlns:a16="http://schemas.microsoft.com/office/drawing/2014/main" id="{AA4CF6BB-8C9C-1457-59E0-C21DF80CFC1B}"/>
              </a:ext>
            </a:extLst>
          </p:cNvPr>
          <p:cNvSpPr/>
          <p:nvPr/>
        </p:nvSpPr>
        <p:spPr>
          <a:xfrm>
            <a:off x="4" y="1"/>
            <a:ext cx="1645916" cy="6858000"/>
          </a:xfrm>
          <a:prstGeom prst="rect">
            <a:avLst/>
          </a:prstGeom>
          <a:solidFill>
            <a:srgbClr val="0049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lv-LV" dirty="0"/>
          </a:p>
        </p:txBody>
      </p:sp>
      <p:sp>
        <p:nvSpPr>
          <p:cNvPr id="2" name="TextBox 1">
            <a:extLst>
              <a:ext uri="{FF2B5EF4-FFF2-40B4-BE49-F238E27FC236}">
                <a16:creationId xmlns:a16="http://schemas.microsoft.com/office/drawing/2014/main" id="{F7602894-66D5-2F1B-CCBE-3B101836D705}"/>
              </a:ext>
            </a:extLst>
          </p:cNvPr>
          <p:cNvSpPr txBox="1"/>
          <p:nvPr/>
        </p:nvSpPr>
        <p:spPr>
          <a:xfrm>
            <a:off x="1723868" y="712875"/>
            <a:ext cx="5214038" cy="5155251"/>
          </a:xfrm>
          <a:prstGeom prst="rect">
            <a:avLst/>
          </a:prstGeom>
          <a:noFill/>
        </p:spPr>
        <p:txBody>
          <a:bodyPr wrap="square" lIns="91434" tIns="45717" rIns="91434" bIns="45717" rtlCol="0">
            <a:spAutoFit/>
          </a:bodyPr>
          <a:lstStyle/>
          <a:p>
            <a:pPr marL="285750" indent="-285750">
              <a:buFont typeface="Wingdings" panose="05000000000000000000" pitchFamily="2" charset="2"/>
              <a:buChar char="§"/>
            </a:pPr>
            <a:r>
              <a:rPr lang="lv-LV" sz="1800" b="1" dirty="0">
                <a:solidFill>
                  <a:srgbClr val="004960"/>
                </a:solidFill>
                <a:latin typeface="Century Gothic" pitchFamily="34" charset="0"/>
                <a:cs typeface="Arial" pitchFamily="34" charset="0"/>
              </a:rPr>
              <a:t>Publiskās apspriešanas laikā</a:t>
            </a:r>
            <a:r>
              <a:rPr lang="en-US" sz="1800" b="1" dirty="0">
                <a:solidFill>
                  <a:srgbClr val="004960"/>
                </a:solidFill>
                <a:latin typeface="Century Gothic" pitchFamily="34" charset="0"/>
                <a:cs typeface="Arial" pitchFamily="34" charset="0"/>
              </a:rPr>
              <a:t>:</a:t>
            </a:r>
          </a:p>
          <a:p>
            <a:pPr marL="285750" indent="-285750">
              <a:buFont typeface="Wingdings" panose="05000000000000000000" pitchFamily="2" charset="2"/>
              <a:buChar char="§"/>
            </a:pPr>
            <a:endParaRPr lang="en-US" sz="1800" b="1" dirty="0">
              <a:solidFill>
                <a:srgbClr val="004960"/>
              </a:solidFill>
              <a:latin typeface="Century Gothic" pitchFamily="34" charset="0"/>
              <a:cs typeface="Arial" pitchFamily="34" charset="0"/>
            </a:endParaRPr>
          </a:p>
          <a:p>
            <a:pPr marL="742924" lvl="1" indent="-285750">
              <a:buFont typeface="Wingdings" panose="05000000000000000000" pitchFamily="2" charset="2"/>
              <a:buChar char="§"/>
            </a:pPr>
            <a:r>
              <a:rPr lang="lv-LV" sz="1800" b="1" dirty="0">
                <a:solidFill>
                  <a:srgbClr val="004960"/>
                </a:solidFill>
                <a:latin typeface="Century Gothic" pitchFamily="34" charset="0"/>
                <a:cs typeface="Arial" pitchFamily="34" charset="0"/>
              </a:rPr>
              <a:t>Kopumā no teritorijas plānojuma 32 darba uzdevumā minētajām institūcijām tika saņemti 28 atzinumi</a:t>
            </a:r>
            <a:r>
              <a:rPr lang="en-US" sz="1800" b="1" dirty="0">
                <a:solidFill>
                  <a:srgbClr val="004960"/>
                </a:solidFill>
                <a:latin typeface="Century Gothic" pitchFamily="34" charset="0"/>
                <a:cs typeface="Arial" pitchFamily="34" charset="0"/>
              </a:rPr>
              <a:t>.</a:t>
            </a:r>
          </a:p>
          <a:p>
            <a:pPr marL="742924" lvl="1"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Aizsardzības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ministrija</a:t>
            </a:r>
            <a:r>
              <a:rPr lang="en-US" sz="1800" b="1" dirty="0">
                <a:solidFill>
                  <a:srgbClr val="004960"/>
                </a:solidFill>
                <a:latin typeface="Century Gothic" pitchFamily="34" charset="0"/>
                <a:cs typeface="Arial" pitchFamily="34" charset="0"/>
              </a:rPr>
              <a:t> - </a:t>
            </a:r>
            <a:r>
              <a:rPr lang="en-US" dirty="0"/>
              <a:t>s</a:t>
            </a:r>
            <a:r>
              <a:rPr lang="lv-LV" dirty="0" err="1"/>
              <a:t>vītrot</a:t>
            </a:r>
            <a:r>
              <a:rPr lang="lv-LV" dirty="0"/>
              <a:t> valsts aizsardzības objektu uzskaitījumu Paskaidrojuma raksta 68. lpp., tā vietā iekļaujot vispārīgu informāciju par šāda veida objektu esamību novadā</a:t>
            </a:r>
            <a:r>
              <a:rPr lang="en-US" dirty="0"/>
              <a:t>.</a:t>
            </a:r>
          </a:p>
          <a:p>
            <a:pPr marL="742924" lvl="1"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Latvenergo</a:t>
            </a:r>
            <a:r>
              <a:rPr lang="en-US" sz="1800" b="1" dirty="0">
                <a:solidFill>
                  <a:srgbClr val="004960"/>
                </a:solidFill>
                <a:latin typeface="Century Gothic" pitchFamily="34" charset="0"/>
                <a:cs typeface="Arial" pitchFamily="34" charset="0"/>
              </a:rPr>
              <a:t> </a:t>
            </a:r>
            <a:r>
              <a:rPr lang="en-US" dirty="0"/>
              <a:t>– </a:t>
            </a:r>
            <a:r>
              <a:rPr lang="en-US" dirty="0" err="1"/>
              <a:t>mainīt</a:t>
            </a:r>
            <a:r>
              <a:rPr lang="en-US" dirty="0"/>
              <a:t> </a:t>
            </a:r>
            <a:r>
              <a:rPr lang="en-US" dirty="0" err="1"/>
              <a:t>funkcionālo</a:t>
            </a:r>
            <a:r>
              <a:rPr lang="en-US" dirty="0"/>
              <a:t> </a:t>
            </a:r>
            <a:r>
              <a:rPr lang="en-US" dirty="0" err="1"/>
              <a:t>zonējumu</a:t>
            </a:r>
            <a:r>
              <a:rPr lang="en-US" dirty="0"/>
              <a:t> no Dabas </a:t>
            </a:r>
            <a:r>
              <a:rPr lang="en-US" dirty="0" err="1"/>
              <a:t>apstādījumu</a:t>
            </a:r>
            <a:r>
              <a:rPr lang="en-US" dirty="0"/>
              <a:t> </a:t>
            </a:r>
            <a:r>
              <a:rPr lang="en-US" dirty="0" err="1"/>
              <a:t>teritorijas</a:t>
            </a:r>
            <a:r>
              <a:rPr lang="en-US" dirty="0"/>
              <a:t> </a:t>
            </a:r>
            <a:r>
              <a:rPr lang="en-US" dirty="0" err="1"/>
              <a:t>uz</a:t>
            </a:r>
            <a:r>
              <a:rPr lang="en-US" dirty="0"/>
              <a:t> </a:t>
            </a:r>
            <a:r>
              <a:rPr lang="en-US" dirty="0" err="1"/>
              <a:t>Tehniskās</a:t>
            </a:r>
            <a:r>
              <a:rPr lang="en-US" dirty="0"/>
              <a:t> </a:t>
            </a:r>
            <a:r>
              <a:rPr lang="en-US" dirty="0" err="1"/>
              <a:t>apbūves</a:t>
            </a:r>
            <a:r>
              <a:rPr lang="en-US" dirty="0"/>
              <a:t> </a:t>
            </a:r>
            <a:r>
              <a:rPr lang="en-US" dirty="0" err="1"/>
              <a:t>teritoriju</a:t>
            </a:r>
            <a:r>
              <a:rPr lang="en-US" dirty="0"/>
              <a:t>.</a:t>
            </a:r>
          </a:p>
          <a:p>
            <a:pPr marL="742924" lvl="1"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Latvijas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vēja</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parki</a:t>
            </a:r>
            <a:r>
              <a:rPr lang="en-US" sz="1800" b="1" dirty="0">
                <a:solidFill>
                  <a:srgbClr val="004960"/>
                </a:solidFill>
                <a:latin typeface="Century Gothic" pitchFamily="34" charset="0"/>
                <a:cs typeface="Arial" pitchFamily="34" charset="0"/>
              </a:rPr>
              <a:t> </a:t>
            </a:r>
            <a:r>
              <a:rPr lang="en-US" dirty="0"/>
              <a:t>– </a:t>
            </a:r>
            <a:r>
              <a:rPr lang="en-US" dirty="0" err="1"/>
              <a:t>pārskatīt</a:t>
            </a:r>
            <a:r>
              <a:rPr lang="en-US" dirty="0"/>
              <a:t> </a:t>
            </a:r>
            <a:r>
              <a:rPr lang="en-US" dirty="0" err="1"/>
              <a:t>punktu</a:t>
            </a:r>
            <a:r>
              <a:rPr lang="en-US" dirty="0"/>
              <a:t>, ka </a:t>
            </a:r>
            <a:r>
              <a:rPr lang="en-US" dirty="0" err="1"/>
              <a:t>ainavu</a:t>
            </a:r>
            <a:r>
              <a:rPr lang="en-US" dirty="0"/>
              <a:t> </a:t>
            </a:r>
            <a:r>
              <a:rPr lang="en-US" dirty="0" err="1"/>
              <a:t>teritorijās</a:t>
            </a:r>
            <a:r>
              <a:rPr lang="en-US" dirty="0"/>
              <a:t> n</a:t>
            </a:r>
            <a:r>
              <a:rPr lang="lv-LV" dirty="0" err="1"/>
              <a:t>av</a:t>
            </a:r>
            <a:r>
              <a:rPr lang="lv-LV" dirty="0"/>
              <a:t> atļauts uzstādīt vēja elektrostacijas un attīstīt vēja parkus</a:t>
            </a:r>
            <a:r>
              <a:rPr lang="en-US" dirty="0"/>
              <a:t>.</a:t>
            </a:r>
          </a:p>
        </p:txBody>
      </p:sp>
      <p:sp>
        <p:nvSpPr>
          <p:cNvPr id="5" name="TextBox 4">
            <a:extLst>
              <a:ext uri="{FF2B5EF4-FFF2-40B4-BE49-F238E27FC236}">
                <a16:creationId xmlns:a16="http://schemas.microsoft.com/office/drawing/2014/main" id="{C7BCAB5C-9AE6-6E8E-305C-E4AEEA218B25}"/>
              </a:ext>
            </a:extLst>
          </p:cNvPr>
          <p:cNvSpPr txBox="1"/>
          <p:nvPr/>
        </p:nvSpPr>
        <p:spPr>
          <a:xfrm>
            <a:off x="8051180" y="6297436"/>
            <a:ext cx="4025467" cy="461659"/>
          </a:xfrm>
          <a:prstGeom prst="rect">
            <a:avLst/>
          </a:prstGeom>
          <a:noFill/>
        </p:spPr>
        <p:txBody>
          <a:bodyPr wrap="square" lIns="91434" tIns="45717" rIns="91434" bIns="45717" rtlCol="0">
            <a:spAutoFit/>
          </a:bodyPr>
          <a:lstStyle/>
          <a:p>
            <a:pPr algn="r"/>
            <a:r>
              <a:rPr lang="lv-LV" sz="1200" b="1" noProof="0" dirty="0">
                <a:solidFill>
                  <a:schemeClr val="bg1">
                    <a:lumMod val="50000"/>
                  </a:schemeClr>
                </a:solidFill>
                <a:latin typeface="Arial" pitchFamily="34" charset="0"/>
                <a:cs typeface="Arial" pitchFamily="34" charset="0"/>
              </a:rPr>
              <a:t>202</a:t>
            </a:r>
            <a:r>
              <a:rPr lang="en-US" sz="1200" b="1" noProof="0" dirty="0">
                <a:solidFill>
                  <a:schemeClr val="bg1">
                    <a:lumMod val="50000"/>
                  </a:schemeClr>
                </a:solidFill>
                <a:latin typeface="Arial" pitchFamily="34" charset="0"/>
                <a:cs typeface="Arial" pitchFamily="34" charset="0"/>
              </a:rPr>
              <a:t>6</a:t>
            </a:r>
            <a:r>
              <a:rPr lang="lv-LV" sz="1200" b="1" noProof="0" dirty="0">
                <a:solidFill>
                  <a:schemeClr val="bg1">
                    <a:lumMod val="50000"/>
                  </a:schemeClr>
                </a:solidFill>
                <a:latin typeface="Arial" pitchFamily="34" charset="0"/>
                <a:cs typeface="Arial" pitchFamily="34" charset="0"/>
              </a:rPr>
              <a:t>.gada 1</a:t>
            </a:r>
            <a:r>
              <a:rPr lang="en-US" sz="1200" b="1" noProof="0" dirty="0">
                <a:solidFill>
                  <a:schemeClr val="bg1">
                    <a:lumMod val="50000"/>
                  </a:schemeClr>
                </a:solidFill>
                <a:latin typeface="Arial" pitchFamily="34" charset="0"/>
                <a:cs typeface="Arial" pitchFamily="34" charset="0"/>
              </a:rPr>
              <a:t>9</a:t>
            </a:r>
            <a:r>
              <a:rPr lang="lv-LV" sz="1200" b="1" noProof="0" dirty="0">
                <a:solidFill>
                  <a:schemeClr val="bg1">
                    <a:lumMod val="50000"/>
                  </a:schemeClr>
                </a:solidFill>
                <a:latin typeface="Arial" pitchFamily="34" charset="0"/>
                <a:cs typeface="Arial" pitchFamily="34" charset="0"/>
              </a:rPr>
              <a:t>.</a:t>
            </a:r>
            <a:r>
              <a:rPr lang="en-US" sz="1200" b="1" noProof="0" dirty="0">
                <a:solidFill>
                  <a:schemeClr val="bg1">
                    <a:lumMod val="50000"/>
                  </a:schemeClr>
                </a:solidFill>
                <a:latin typeface="Arial" pitchFamily="34" charset="0"/>
                <a:cs typeface="Arial" pitchFamily="34" charset="0"/>
              </a:rPr>
              <a:t>februārī</a:t>
            </a:r>
            <a:endParaRPr lang="lv-LV" sz="1200" b="1" noProof="0" dirty="0">
              <a:solidFill>
                <a:schemeClr val="bg1">
                  <a:lumMod val="50000"/>
                </a:schemeClr>
              </a:solidFill>
              <a:latin typeface="Arial" pitchFamily="34" charset="0"/>
              <a:cs typeface="Arial" pitchFamily="34" charset="0"/>
            </a:endParaRPr>
          </a:p>
          <a:p>
            <a:pPr algn="r"/>
            <a:r>
              <a:rPr lang="lv-LV" sz="1200" b="1" noProof="0" dirty="0">
                <a:solidFill>
                  <a:schemeClr val="bg1">
                    <a:lumMod val="50000"/>
                  </a:schemeClr>
                </a:solidFill>
                <a:latin typeface="Arial" pitchFamily="34" charset="0"/>
                <a:cs typeface="Arial" pitchFamily="34" charset="0"/>
              </a:rPr>
              <a:t>Aizkraukles novada pašvaldības Attīstības nodaļa</a:t>
            </a:r>
          </a:p>
        </p:txBody>
      </p:sp>
      <p:pic>
        <p:nvPicPr>
          <p:cNvPr id="4" name="Attēls 3">
            <a:extLst>
              <a:ext uri="{FF2B5EF4-FFF2-40B4-BE49-F238E27FC236}">
                <a16:creationId xmlns:a16="http://schemas.microsoft.com/office/drawing/2014/main" id="{8B495B84-7A59-1D06-0D5D-728AFD873370}"/>
              </a:ext>
            </a:extLst>
          </p:cNvPr>
          <p:cNvPicPr>
            <a:picLocks noChangeAspect="1"/>
          </p:cNvPicPr>
          <p:nvPr/>
        </p:nvPicPr>
        <p:blipFill>
          <a:blip r:embed="rId4"/>
          <a:srcRect l="14949"/>
          <a:stretch>
            <a:fillRect/>
          </a:stretch>
        </p:blipFill>
        <p:spPr>
          <a:xfrm>
            <a:off x="7010014" y="533073"/>
            <a:ext cx="5066633" cy="5432249"/>
          </a:xfrm>
          <a:prstGeom prst="rect">
            <a:avLst/>
          </a:prstGeom>
        </p:spPr>
      </p:pic>
    </p:spTree>
    <p:custDataLst>
      <p:tags r:id="rId1"/>
    </p:custDataLst>
    <p:extLst>
      <p:ext uri="{BB962C8B-B14F-4D97-AF65-F5344CB8AC3E}">
        <p14:creationId xmlns:p14="http://schemas.microsoft.com/office/powerpoint/2010/main" val="1495628891"/>
      </p:ext>
    </p:extLst>
  </p:cSld>
  <p:clrMapOvr>
    <a:masterClrMapping/>
  </p:clrMapOvr>
  <p:transition advTm="41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778BA-31BA-12D4-63CA-FC6F299FC9B2}"/>
            </a:ext>
          </a:extLst>
        </p:cNvPr>
        <p:cNvGrpSpPr/>
        <p:nvPr/>
      </p:nvGrpSpPr>
      <p:grpSpPr>
        <a:xfrm>
          <a:off x="0" y="0"/>
          <a:ext cx="0" cy="0"/>
          <a:chOff x="0" y="0"/>
          <a:chExt cx="0" cy="0"/>
        </a:xfrm>
      </p:grpSpPr>
      <p:sp>
        <p:nvSpPr>
          <p:cNvPr id="6" name="Taisnstūris 5">
            <a:extLst>
              <a:ext uri="{FF2B5EF4-FFF2-40B4-BE49-F238E27FC236}">
                <a16:creationId xmlns:a16="http://schemas.microsoft.com/office/drawing/2014/main" id="{D485F138-CD70-598D-653E-C86E7A611E7B}"/>
              </a:ext>
            </a:extLst>
          </p:cNvPr>
          <p:cNvSpPr/>
          <p:nvPr/>
        </p:nvSpPr>
        <p:spPr>
          <a:xfrm>
            <a:off x="4" y="1"/>
            <a:ext cx="1645916" cy="6858000"/>
          </a:xfrm>
          <a:prstGeom prst="rect">
            <a:avLst/>
          </a:prstGeom>
          <a:solidFill>
            <a:srgbClr val="0049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lv-LV" dirty="0"/>
          </a:p>
        </p:txBody>
      </p:sp>
      <p:sp>
        <p:nvSpPr>
          <p:cNvPr id="2" name="TextBox 1">
            <a:extLst>
              <a:ext uri="{FF2B5EF4-FFF2-40B4-BE49-F238E27FC236}">
                <a16:creationId xmlns:a16="http://schemas.microsoft.com/office/drawing/2014/main" id="{6525945A-5419-892A-5307-BC73C2ABABB2}"/>
              </a:ext>
            </a:extLst>
          </p:cNvPr>
          <p:cNvSpPr txBox="1"/>
          <p:nvPr/>
        </p:nvSpPr>
        <p:spPr>
          <a:xfrm>
            <a:off x="1645920" y="354897"/>
            <a:ext cx="4833159" cy="6278636"/>
          </a:xfrm>
          <a:prstGeom prst="rect">
            <a:avLst/>
          </a:prstGeom>
          <a:noFill/>
        </p:spPr>
        <p:txBody>
          <a:bodyPr wrap="square" lIns="91434" tIns="45717" rIns="91434" bIns="45717" rtlCol="0">
            <a:spAutoFit/>
          </a:bodyPr>
          <a:lstStyle/>
          <a:p>
            <a:pPr marL="285750" indent="-285750">
              <a:buFont typeface="Wingdings" panose="05000000000000000000" pitchFamily="2" charset="2"/>
              <a:buChar char="§"/>
            </a:pPr>
            <a:r>
              <a:rPr lang="lv-LV" sz="1800" b="1" dirty="0">
                <a:solidFill>
                  <a:srgbClr val="004960"/>
                </a:solidFill>
                <a:latin typeface="Century Gothic" pitchFamily="34" charset="0"/>
                <a:cs typeface="Arial" pitchFamily="34" charset="0"/>
              </a:rPr>
              <a:t>Publiskās apspriešanas laikā</a:t>
            </a:r>
            <a:r>
              <a:rPr lang="en-US" sz="1800" b="1" dirty="0">
                <a:solidFill>
                  <a:srgbClr val="004960"/>
                </a:solidFill>
                <a:latin typeface="Century Gothic" pitchFamily="34" charset="0"/>
                <a:cs typeface="Arial" pitchFamily="34" charset="0"/>
              </a:rPr>
              <a:t>:</a:t>
            </a:r>
          </a:p>
          <a:p>
            <a:pPr marL="742924" lvl="1" indent="-285750">
              <a:buFont typeface="Wingdings" panose="05000000000000000000" pitchFamily="2" charset="2"/>
              <a:buChar char="§"/>
            </a:pPr>
            <a:endParaRPr lang="lv-LV" sz="1800" b="1" dirty="0">
              <a:solidFill>
                <a:srgbClr val="004960"/>
              </a:solidFill>
              <a:latin typeface="Century Gothic" pitchFamily="34" charset="0"/>
              <a:cs typeface="Arial" pitchFamily="34" charset="0"/>
            </a:endParaRPr>
          </a:p>
          <a:p>
            <a:pPr marL="742924" lvl="1" indent="-285750">
              <a:buFont typeface="Wingdings" panose="05000000000000000000" pitchFamily="2" charset="2"/>
              <a:buChar char="§"/>
            </a:pPr>
            <a:r>
              <a:rPr lang="en-US" sz="1800" b="1" dirty="0">
                <a:solidFill>
                  <a:srgbClr val="004960"/>
                </a:solidFill>
                <a:latin typeface="Century Gothic" pitchFamily="34" charset="0"/>
                <a:cs typeface="Arial" pitchFamily="34" charset="0"/>
              </a:rPr>
              <a:t>P</a:t>
            </a:r>
            <a:r>
              <a:rPr lang="lv-LV" sz="1800" b="1" dirty="0" err="1">
                <a:solidFill>
                  <a:srgbClr val="004960"/>
                </a:solidFill>
                <a:latin typeface="Century Gothic" pitchFamily="34" charset="0"/>
                <a:cs typeface="Arial" pitchFamily="34" charset="0"/>
              </a:rPr>
              <a:t>ašvaldībā</a:t>
            </a:r>
            <a:r>
              <a:rPr lang="lv-LV" sz="1800" b="1" dirty="0">
                <a:solidFill>
                  <a:srgbClr val="004960"/>
                </a:solidFill>
                <a:latin typeface="Century Gothic" pitchFamily="34" charset="0"/>
                <a:cs typeface="Arial" pitchFamily="34" charset="0"/>
              </a:rPr>
              <a:t> tika saņemti 36 rakstiski priekšlikumi, no kuriem 3 tika iesniegti pēc publiskās apspriešanas, t.i. 9. februārī. </a:t>
            </a:r>
            <a:endParaRPr lang="en-US" sz="1800" b="1" dirty="0">
              <a:solidFill>
                <a:srgbClr val="004960"/>
              </a:solidFill>
              <a:latin typeface="Century Gothic" pitchFamily="34" charset="0"/>
              <a:cs typeface="Arial" pitchFamily="34" charset="0"/>
            </a:endParaRPr>
          </a:p>
          <a:p>
            <a:pPr marL="742924" lvl="1" indent="-285750">
              <a:spcBef>
                <a:spcPts val="1200"/>
              </a:spcBef>
              <a:buFont typeface="Wingdings" panose="05000000000000000000" pitchFamily="2" charset="2"/>
              <a:buChar char="§"/>
            </a:pPr>
            <a:r>
              <a:rPr lang="lv-LV" sz="1800" b="1" dirty="0">
                <a:solidFill>
                  <a:srgbClr val="004960"/>
                </a:solidFill>
                <a:latin typeface="Century Gothic" pitchFamily="34" charset="0"/>
                <a:cs typeface="Arial" pitchFamily="34" charset="0"/>
              </a:rPr>
              <a:t>Lielākā daļa priekšlikumu (kopā 21</a:t>
            </a:r>
            <a:r>
              <a:rPr lang="en-US" sz="1800" b="1" dirty="0">
                <a:solidFill>
                  <a:srgbClr val="004960"/>
                </a:solidFill>
                <a:latin typeface="Century Gothic" pitchFamily="34" charset="0"/>
                <a:cs typeface="Arial" pitchFamily="34" charset="0"/>
              </a:rPr>
              <a:t>)</a:t>
            </a:r>
            <a:r>
              <a:rPr lang="lv-LV" sz="1800" b="1" dirty="0">
                <a:solidFill>
                  <a:srgbClr val="004960"/>
                </a:solidFill>
                <a:latin typeface="Century Gothic" pitchFamily="34" charset="0"/>
                <a:cs typeface="Arial" pitchFamily="34" charset="0"/>
              </a:rPr>
              <a:t> tika iesniegti tīmekļvietnē </a:t>
            </a:r>
            <a:r>
              <a:rPr lang="en-US" sz="1800" b="1" dirty="0">
                <a:solidFill>
                  <a:srgbClr val="004960"/>
                </a:solidFill>
                <a:latin typeface="Century Gothic" pitchFamily="34" charset="0"/>
                <a:cs typeface="Arial" pitchFamily="34" charset="0"/>
              </a:rPr>
              <a:t>GeoLatvija.lv.</a:t>
            </a:r>
          </a:p>
          <a:p>
            <a:pPr marL="742924" lvl="1"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Lielākā</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daļa</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priekšlikumu</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saistīti</a:t>
            </a:r>
            <a:r>
              <a:rPr lang="en-US" sz="1800" b="1" dirty="0">
                <a:solidFill>
                  <a:srgbClr val="004960"/>
                </a:solidFill>
                <a:latin typeface="Century Gothic" pitchFamily="34" charset="0"/>
                <a:cs typeface="Arial" pitchFamily="34" charset="0"/>
              </a:rPr>
              <a:t> ar:</a:t>
            </a:r>
          </a:p>
          <a:p>
            <a:pPr marL="1200100" lvl="2"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sarkanajām</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līnijām</a:t>
            </a:r>
            <a:r>
              <a:rPr lang="en-US" sz="1800" b="1" dirty="0">
                <a:solidFill>
                  <a:srgbClr val="004960"/>
                </a:solidFill>
                <a:latin typeface="Century Gothic" pitchFamily="34" charset="0"/>
                <a:cs typeface="Arial" pitchFamily="34" charset="0"/>
              </a:rPr>
              <a:t> - </a:t>
            </a:r>
            <a:r>
              <a:rPr lang="en-US" sz="1800" b="1" dirty="0" err="1">
                <a:solidFill>
                  <a:srgbClr val="004960"/>
                </a:solidFill>
                <a:latin typeface="Century Gothic" pitchFamily="34" charset="0"/>
                <a:cs typeface="Arial" pitchFamily="34" charset="0"/>
              </a:rPr>
              <a:t>kopā</a:t>
            </a:r>
            <a:r>
              <a:rPr lang="en-US" sz="1800" b="1" dirty="0">
                <a:solidFill>
                  <a:srgbClr val="004960"/>
                </a:solidFill>
                <a:latin typeface="Century Gothic" pitchFamily="34" charset="0"/>
                <a:cs typeface="Arial" pitchFamily="34" charset="0"/>
              </a:rPr>
              <a:t> 9 un </a:t>
            </a:r>
            <a:r>
              <a:rPr lang="en-US" sz="1800" b="1" dirty="0" err="1">
                <a:solidFill>
                  <a:srgbClr val="004960"/>
                </a:solidFill>
                <a:latin typeface="Century Gothic" pitchFamily="34" charset="0"/>
                <a:cs typeface="Arial" pitchFamily="34" charset="0"/>
              </a:rPr>
              <a:t>attiecas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uz</a:t>
            </a:r>
            <a:r>
              <a:rPr lang="en-US" sz="1800" b="1" dirty="0">
                <a:solidFill>
                  <a:srgbClr val="004960"/>
                </a:solidFill>
                <a:latin typeface="Century Gothic" pitchFamily="34" charset="0"/>
                <a:cs typeface="Arial" pitchFamily="34" charset="0"/>
              </a:rPr>
              <a:t> Mazo </a:t>
            </a:r>
            <a:r>
              <a:rPr lang="en-US" sz="1800" b="1" dirty="0" err="1">
                <a:solidFill>
                  <a:srgbClr val="004960"/>
                </a:solidFill>
                <a:latin typeface="Century Gothic" pitchFamily="34" charset="0"/>
                <a:cs typeface="Arial" pitchFamily="34" charset="0"/>
              </a:rPr>
              <a:t>ielu</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Gatves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ielu</a:t>
            </a:r>
            <a:r>
              <a:rPr lang="en-US" sz="1800" b="1" dirty="0">
                <a:solidFill>
                  <a:srgbClr val="004960"/>
                </a:solidFill>
                <a:latin typeface="Century Gothic" pitchFamily="34" charset="0"/>
                <a:cs typeface="Arial" pitchFamily="34" charset="0"/>
              </a:rPr>
              <a:t> un </a:t>
            </a:r>
            <a:r>
              <a:rPr lang="en-US" sz="1800" b="1" dirty="0" err="1">
                <a:solidFill>
                  <a:srgbClr val="004960"/>
                </a:solidFill>
                <a:latin typeface="Century Gothic" pitchFamily="34" charset="0"/>
                <a:cs typeface="Arial" pitchFamily="34" charset="0"/>
              </a:rPr>
              <a:t>Mēness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ielu</a:t>
            </a:r>
            <a:r>
              <a:rPr lang="en-US" sz="1800" b="1" dirty="0">
                <a:solidFill>
                  <a:srgbClr val="004960"/>
                </a:solidFill>
                <a:latin typeface="Century Gothic" pitchFamily="34" charset="0"/>
                <a:cs typeface="Arial" pitchFamily="34" charset="0"/>
              </a:rPr>
              <a:t>);</a:t>
            </a:r>
          </a:p>
          <a:p>
            <a:pPr marL="1200100" lvl="2"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ainavu</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nosacījumu</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pārskatīšanu</a:t>
            </a:r>
            <a:r>
              <a:rPr lang="en-US" sz="1800" b="1" dirty="0">
                <a:solidFill>
                  <a:srgbClr val="004960"/>
                </a:solidFill>
                <a:latin typeface="Century Gothic" pitchFamily="34" charset="0"/>
                <a:cs typeface="Arial" pitchFamily="34" charset="0"/>
              </a:rPr>
              <a:t>;</a:t>
            </a:r>
          </a:p>
          <a:p>
            <a:pPr marL="1200100" lvl="2"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funkcionālā</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zonējuma</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maiņu</a:t>
            </a:r>
            <a:r>
              <a:rPr lang="en-US" sz="1800" b="1" dirty="0">
                <a:solidFill>
                  <a:srgbClr val="004960"/>
                </a:solidFill>
                <a:latin typeface="Century Gothic" pitchFamily="34" charset="0"/>
                <a:cs typeface="Arial" pitchFamily="34" charset="0"/>
              </a:rPr>
              <a:t> pie </a:t>
            </a:r>
            <a:r>
              <a:rPr lang="en-US" sz="1800" b="1" dirty="0" err="1">
                <a:solidFill>
                  <a:srgbClr val="004960"/>
                </a:solidFill>
                <a:latin typeface="Century Gothic" pitchFamily="34" charset="0"/>
                <a:cs typeface="Arial" pitchFamily="34" charset="0"/>
              </a:rPr>
              <a:t>Gaismas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ielas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Garās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ielas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tuvumā</a:t>
            </a:r>
            <a:r>
              <a:rPr lang="en-US" sz="1800" b="1" dirty="0">
                <a:solidFill>
                  <a:srgbClr val="004960"/>
                </a:solidFill>
                <a:latin typeface="Century Gothic" pitchFamily="34" charset="0"/>
                <a:cs typeface="Arial" pitchFamily="34" charset="0"/>
              </a:rPr>
              <a:t>)</a:t>
            </a:r>
          </a:p>
          <a:p>
            <a:pPr marL="1200100" lvl="2" indent="-285750">
              <a:spcBef>
                <a:spcPts val="1200"/>
              </a:spcBef>
              <a:buFont typeface="Wingdings" panose="05000000000000000000" pitchFamily="2" charset="2"/>
              <a:buChar char="§"/>
            </a:pPr>
            <a:endParaRPr lang="en-US" sz="1800" b="1" dirty="0">
              <a:solidFill>
                <a:srgbClr val="004960"/>
              </a:solidFill>
              <a:latin typeface="Century Gothic" pitchFamily="34" charset="0"/>
              <a:cs typeface="Arial" pitchFamily="34" charset="0"/>
            </a:endParaRPr>
          </a:p>
        </p:txBody>
      </p:sp>
      <p:pic>
        <p:nvPicPr>
          <p:cNvPr id="7" name="Attēls 6">
            <a:extLst>
              <a:ext uri="{FF2B5EF4-FFF2-40B4-BE49-F238E27FC236}">
                <a16:creationId xmlns:a16="http://schemas.microsoft.com/office/drawing/2014/main" id="{DBC9F71B-9BE0-B9DA-D0FA-945005EC700C}"/>
              </a:ext>
            </a:extLst>
          </p:cNvPr>
          <p:cNvPicPr>
            <a:picLocks noChangeAspect="1"/>
          </p:cNvPicPr>
          <p:nvPr/>
        </p:nvPicPr>
        <p:blipFill>
          <a:blip r:embed="rId4"/>
          <a:stretch>
            <a:fillRect/>
          </a:stretch>
        </p:blipFill>
        <p:spPr>
          <a:xfrm>
            <a:off x="7085328" y="98905"/>
            <a:ext cx="4833159" cy="6534628"/>
          </a:xfrm>
          <a:prstGeom prst="rect">
            <a:avLst/>
          </a:prstGeom>
        </p:spPr>
      </p:pic>
    </p:spTree>
    <p:custDataLst>
      <p:tags r:id="rId1"/>
    </p:custDataLst>
    <p:extLst>
      <p:ext uri="{BB962C8B-B14F-4D97-AF65-F5344CB8AC3E}">
        <p14:creationId xmlns:p14="http://schemas.microsoft.com/office/powerpoint/2010/main" val="3811218546"/>
      </p:ext>
    </p:extLst>
  </p:cSld>
  <p:clrMapOvr>
    <a:masterClrMapping/>
  </p:clrMapOvr>
  <p:transition advTm="41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F3DCD-62EA-04A2-7206-4F13B71C3049}"/>
            </a:ext>
          </a:extLst>
        </p:cNvPr>
        <p:cNvGrpSpPr/>
        <p:nvPr/>
      </p:nvGrpSpPr>
      <p:grpSpPr>
        <a:xfrm>
          <a:off x="0" y="0"/>
          <a:ext cx="0" cy="0"/>
          <a:chOff x="0" y="0"/>
          <a:chExt cx="0" cy="0"/>
        </a:xfrm>
      </p:grpSpPr>
      <p:sp>
        <p:nvSpPr>
          <p:cNvPr id="6" name="Taisnstūris 5">
            <a:extLst>
              <a:ext uri="{FF2B5EF4-FFF2-40B4-BE49-F238E27FC236}">
                <a16:creationId xmlns:a16="http://schemas.microsoft.com/office/drawing/2014/main" id="{77546593-B36A-C8B5-9194-E91AFE794F56}"/>
              </a:ext>
            </a:extLst>
          </p:cNvPr>
          <p:cNvSpPr/>
          <p:nvPr/>
        </p:nvSpPr>
        <p:spPr>
          <a:xfrm>
            <a:off x="4" y="1"/>
            <a:ext cx="1645916" cy="6858000"/>
          </a:xfrm>
          <a:prstGeom prst="rect">
            <a:avLst/>
          </a:prstGeom>
          <a:solidFill>
            <a:srgbClr val="0049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lv-LV" dirty="0"/>
          </a:p>
        </p:txBody>
      </p:sp>
      <p:sp>
        <p:nvSpPr>
          <p:cNvPr id="2" name="TextBox 1">
            <a:extLst>
              <a:ext uri="{FF2B5EF4-FFF2-40B4-BE49-F238E27FC236}">
                <a16:creationId xmlns:a16="http://schemas.microsoft.com/office/drawing/2014/main" id="{CE6FE564-F835-AC99-B22F-2DEBDB3DADB9}"/>
              </a:ext>
            </a:extLst>
          </p:cNvPr>
          <p:cNvSpPr txBox="1"/>
          <p:nvPr/>
        </p:nvSpPr>
        <p:spPr>
          <a:xfrm>
            <a:off x="1645920" y="354897"/>
            <a:ext cx="4833159" cy="6278636"/>
          </a:xfrm>
          <a:prstGeom prst="rect">
            <a:avLst/>
          </a:prstGeom>
          <a:noFill/>
        </p:spPr>
        <p:txBody>
          <a:bodyPr wrap="square" lIns="91434" tIns="45717" rIns="91434" bIns="45717" rtlCol="0">
            <a:spAutoFit/>
          </a:bodyPr>
          <a:lstStyle/>
          <a:p>
            <a:pPr marL="285750" indent="-285750">
              <a:buFont typeface="Wingdings" panose="05000000000000000000" pitchFamily="2" charset="2"/>
              <a:buChar char="§"/>
            </a:pPr>
            <a:r>
              <a:rPr lang="lv-LV" sz="1800" b="1" dirty="0">
                <a:solidFill>
                  <a:srgbClr val="004960"/>
                </a:solidFill>
                <a:latin typeface="Century Gothic" pitchFamily="34" charset="0"/>
                <a:cs typeface="Arial" pitchFamily="34" charset="0"/>
              </a:rPr>
              <a:t>Publiskās apspriešanas laikā</a:t>
            </a:r>
            <a:r>
              <a:rPr lang="en-US" sz="1800" b="1" dirty="0">
                <a:solidFill>
                  <a:srgbClr val="004960"/>
                </a:solidFill>
                <a:latin typeface="Century Gothic" pitchFamily="34" charset="0"/>
                <a:cs typeface="Arial" pitchFamily="34" charset="0"/>
              </a:rPr>
              <a:t>:</a:t>
            </a:r>
          </a:p>
          <a:p>
            <a:pPr marL="742924" lvl="1" indent="-285750">
              <a:buFont typeface="Wingdings" panose="05000000000000000000" pitchFamily="2" charset="2"/>
              <a:buChar char="§"/>
            </a:pPr>
            <a:endParaRPr lang="lv-LV" sz="1800" b="1" dirty="0">
              <a:solidFill>
                <a:srgbClr val="004960"/>
              </a:solidFill>
              <a:latin typeface="Century Gothic" pitchFamily="34" charset="0"/>
              <a:cs typeface="Arial" pitchFamily="34" charset="0"/>
            </a:endParaRPr>
          </a:p>
          <a:p>
            <a:pPr marL="742924" lvl="1" indent="-285750">
              <a:buFont typeface="Wingdings" panose="05000000000000000000" pitchFamily="2" charset="2"/>
              <a:buChar char="§"/>
            </a:pPr>
            <a:r>
              <a:rPr lang="en-US" sz="1800" b="1" dirty="0">
                <a:solidFill>
                  <a:srgbClr val="004960"/>
                </a:solidFill>
                <a:latin typeface="Century Gothic" pitchFamily="34" charset="0"/>
                <a:cs typeface="Arial" pitchFamily="34" charset="0"/>
              </a:rPr>
              <a:t>P</a:t>
            </a:r>
            <a:r>
              <a:rPr lang="lv-LV" sz="1800" b="1" dirty="0" err="1">
                <a:solidFill>
                  <a:srgbClr val="004960"/>
                </a:solidFill>
                <a:latin typeface="Century Gothic" pitchFamily="34" charset="0"/>
                <a:cs typeface="Arial" pitchFamily="34" charset="0"/>
              </a:rPr>
              <a:t>ašvaldībā</a:t>
            </a:r>
            <a:r>
              <a:rPr lang="lv-LV" sz="1800" b="1" dirty="0">
                <a:solidFill>
                  <a:srgbClr val="004960"/>
                </a:solidFill>
                <a:latin typeface="Century Gothic" pitchFamily="34" charset="0"/>
                <a:cs typeface="Arial" pitchFamily="34" charset="0"/>
              </a:rPr>
              <a:t> tika saņemti 36 rakstiski priekšlikumi, no kuriem 3 tika iesniegti pēc publiskās apspriešanas, t.i. 9. februārī. </a:t>
            </a:r>
            <a:endParaRPr lang="en-US" sz="1800" b="1" dirty="0">
              <a:solidFill>
                <a:srgbClr val="004960"/>
              </a:solidFill>
              <a:latin typeface="Century Gothic" pitchFamily="34" charset="0"/>
              <a:cs typeface="Arial" pitchFamily="34" charset="0"/>
            </a:endParaRPr>
          </a:p>
          <a:p>
            <a:pPr marL="742924" lvl="1" indent="-285750">
              <a:spcBef>
                <a:spcPts val="1200"/>
              </a:spcBef>
              <a:buFont typeface="Wingdings" panose="05000000000000000000" pitchFamily="2" charset="2"/>
              <a:buChar char="§"/>
            </a:pPr>
            <a:r>
              <a:rPr lang="lv-LV" sz="1800" b="1" dirty="0">
                <a:solidFill>
                  <a:srgbClr val="004960"/>
                </a:solidFill>
                <a:latin typeface="Century Gothic" pitchFamily="34" charset="0"/>
                <a:cs typeface="Arial" pitchFamily="34" charset="0"/>
              </a:rPr>
              <a:t>Lielākā daļa priekšlikumu (kopā 21</a:t>
            </a:r>
            <a:r>
              <a:rPr lang="en-US" sz="1800" b="1" dirty="0">
                <a:solidFill>
                  <a:srgbClr val="004960"/>
                </a:solidFill>
                <a:latin typeface="Century Gothic" pitchFamily="34" charset="0"/>
                <a:cs typeface="Arial" pitchFamily="34" charset="0"/>
              </a:rPr>
              <a:t>)</a:t>
            </a:r>
            <a:r>
              <a:rPr lang="lv-LV" sz="1800" b="1" dirty="0">
                <a:solidFill>
                  <a:srgbClr val="004960"/>
                </a:solidFill>
                <a:latin typeface="Century Gothic" pitchFamily="34" charset="0"/>
                <a:cs typeface="Arial" pitchFamily="34" charset="0"/>
              </a:rPr>
              <a:t> tika iesniegti tīmekļvietnē </a:t>
            </a:r>
            <a:r>
              <a:rPr lang="en-US" sz="1800" b="1" dirty="0">
                <a:solidFill>
                  <a:srgbClr val="004960"/>
                </a:solidFill>
                <a:latin typeface="Century Gothic" pitchFamily="34" charset="0"/>
                <a:cs typeface="Arial" pitchFamily="34" charset="0"/>
              </a:rPr>
              <a:t>GeoLatvija.lv.</a:t>
            </a:r>
          </a:p>
          <a:p>
            <a:pPr marL="742924" lvl="1"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Lielākā</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daļa</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priekšlikumu</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saistīti</a:t>
            </a:r>
            <a:r>
              <a:rPr lang="en-US" sz="1800" b="1" dirty="0">
                <a:solidFill>
                  <a:srgbClr val="004960"/>
                </a:solidFill>
                <a:latin typeface="Century Gothic" pitchFamily="34" charset="0"/>
                <a:cs typeface="Arial" pitchFamily="34" charset="0"/>
              </a:rPr>
              <a:t> ar:</a:t>
            </a:r>
          </a:p>
          <a:p>
            <a:pPr marL="1200100" lvl="2"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sarkanajām</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līnijām</a:t>
            </a:r>
            <a:r>
              <a:rPr lang="en-US" sz="1800" b="1" dirty="0">
                <a:solidFill>
                  <a:srgbClr val="004960"/>
                </a:solidFill>
                <a:latin typeface="Century Gothic" pitchFamily="34" charset="0"/>
                <a:cs typeface="Arial" pitchFamily="34" charset="0"/>
              </a:rPr>
              <a:t> - </a:t>
            </a:r>
            <a:r>
              <a:rPr lang="en-US" sz="1800" b="1" dirty="0" err="1">
                <a:solidFill>
                  <a:srgbClr val="004960"/>
                </a:solidFill>
                <a:latin typeface="Century Gothic" pitchFamily="34" charset="0"/>
                <a:cs typeface="Arial" pitchFamily="34" charset="0"/>
              </a:rPr>
              <a:t>kopā</a:t>
            </a:r>
            <a:r>
              <a:rPr lang="en-US" sz="1800" b="1" dirty="0">
                <a:solidFill>
                  <a:srgbClr val="004960"/>
                </a:solidFill>
                <a:latin typeface="Century Gothic" pitchFamily="34" charset="0"/>
                <a:cs typeface="Arial" pitchFamily="34" charset="0"/>
              </a:rPr>
              <a:t> 9 un </a:t>
            </a:r>
            <a:r>
              <a:rPr lang="en-US" sz="1800" b="1" dirty="0" err="1">
                <a:solidFill>
                  <a:srgbClr val="004960"/>
                </a:solidFill>
                <a:latin typeface="Century Gothic" pitchFamily="34" charset="0"/>
                <a:cs typeface="Arial" pitchFamily="34" charset="0"/>
              </a:rPr>
              <a:t>attiecas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uz</a:t>
            </a:r>
            <a:r>
              <a:rPr lang="en-US" sz="1800" b="1" dirty="0">
                <a:solidFill>
                  <a:srgbClr val="004960"/>
                </a:solidFill>
                <a:latin typeface="Century Gothic" pitchFamily="34" charset="0"/>
                <a:cs typeface="Arial" pitchFamily="34" charset="0"/>
              </a:rPr>
              <a:t> Mazo </a:t>
            </a:r>
            <a:r>
              <a:rPr lang="en-US" sz="1800" b="1" dirty="0" err="1">
                <a:solidFill>
                  <a:srgbClr val="004960"/>
                </a:solidFill>
                <a:latin typeface="Century Gothic" pitchFamily="34" charset="0"/>
                <a:cs typeface="Arial" pitchFamily="34" charset="0"/>
              </a:rPr>
              <a:t>ielu</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Gatves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ielu</a:t>
            </a:r>
            <a:r>
              <a:rPr lang="en-US" sz="1800" b="1" dirty="0">
                <a:solidFill>
                  <a:srgbClr val="004960"/>
                </a:solidFill>
                <a:latin typeface="Century Gothic" pitchFamily="34" charset="0"/>
                <a:cs typeface="Arial" pitchFamily="34" charset="0"/>
              </a:rPr>
              <a:t> un </a:t>
            </a:r>
            <a:r>
              <a:rPr lang="en-US" sz="1800" b="1" dirty="0" err="1">
                <a:solidFill>
                  <a:srgbClr val="004960"/>
                </a:solidFill>
                <a:latin typeface="Century Gothic" pitchFamily="34" charset="0"/>
                <a:cs typeface="Arial" pitchFamily="34" charset="0"/>
              </a:rPr>
              <a:t>Mēness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ielu</a:t>
            </a:r>
            <a:r>
              <a:rPr lang="en-US" sz="1800" b="1" dirty="0">
                <a:solidFill>
                  <a:srgbClr val="004960"/>
                </a:solidFill>
                <a:latin typeface="Century Gothic" pitchFamily="34" charset="0"/>
                <a:cs typeface="Arial" pitchFamily="34" charset="0"/>
              </a:rPr>
              <a:t>);</a:t>
            </a:r>
          </a:p>
          <a:p>
            <a:pPr marL="1200100" lvl="2"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ainavu</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nosacījumu</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pārskatīšanu</a:t>
            </a:r>
            <a:r>
              <a:rPr lang="en-US" sz="1800" b="1" dirty="0">
                <a:solidFill>
                  <a:srgbClr val="004960"/>
                </a:solidFill>
                <a:latin typeface="Century Gothic" pitchFamily="34" charset="0"/>
                <a:cs typeface="Arial" pitchFamily="34" charset="0"/>
              </a:rPr>
              <a:t>;</a:t>
            </a:r>
          </a:p>
          <a:p>
            <a:pPr marL="1200100" lvl="2"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funkcionālā</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zonējuma</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maiņu</a:t>
            </a:r>
            <a:r>
              <a:rPr lang="en-US" sz="1800" b="1" dirty="0">
                <a:solidFill>
                  <a:srgbClr val="004960"/>
                </a:solidFill>
                <a:latin typeface="Century Gothic" pitchFamily="34" charset="0"/>
                <a:cs typeface="Arial" pitchFamily="34" charset="0"/>
              </a:rPr>
              <a:t> pie </a:t>
            </a:r>
            <a:r>
              <a:rPr lang="en-US" sz="1800" b="1" dirty="0" err="1">
                <a:solidFill>
                  <a:srgbClr val="004960"/>
                </a:solidFill>
                <a:latin typeface="Century Gothic" pitchFamily="34" charset="0"/>
                <a:cs typeface="Arial" pitchFamily="34" charset="0"/>
              </a:rPr>
              <a:t>Gaismas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ielas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Garās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ielas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tuvumā</a:t>
            </a:r>
            <a:r>
              <a:rPr lang="en-US" sz="1800" b="1" dirty="0">
                <a:solidFill>
                  <a:srgbClr val="004960"/>
                </a:solidFill>
                <a:latin typeface="Century Gothic" pitchFamily="34" charset="0"/>
                <a:cs typeface="Arial" pitchFamily="34" charset="0"/>
              </a:rPr>
              <a:t>)</a:t>
            </a:r>
          </a:p>
          <a:p>
            <a:pPr marL="1200100" lvl="2" indent="-285750">
              <a:spcBef>
                <a:spcPts val="1200"/>
              </a:spcBef>
              <a:buFont typeface="Wingdings" panose="05000000000000000000" pitchFamily="2" charset="2"/>
              <a:buChar char="§"/>
            </a:pPr>
            <a:endParaRPr lang="en-US" sz="1800" b="1" dirty="0">
              <a:solidFill>
                <a:srgbClr val="004960"/>
              </a:solidFill>
              <a:latin typeface="Century Gothic" pitchFamily="34" charset="0"/>
              <a:cs typeface="Arial" pitchFamily="34" charset="0"/>
            </a:endParaRPr>
          </a:p>
        </p:txBody>
      </p:sp>
      <p:pic>
        <p:nvPicPr>
          <p:cNvPr id="3" name="Attēls 2">
            <a:extLst>
              <a:ext uri="{FF2B5EF4-FFF2-40B4-BE49-F238E27FC236}">
                <a16:creationId xmlns:a16="http://schemas.microsoft.com/office/drawing/2014/main" id="{8E96D22D-35B3-B901-84C7-44968BEB9F00}"/>
              </a:ext>
            </a:extLst>
          </p:cNvPr>
          <p:cNvPicPr>
            <a:picLocks noChangeAspect="1"/>
          </p:cNvPicPr>
          <p:nvPr/>
        </p:nvPicPr>
        <p:blipFill>
          <a:blip r:embed="rId4"/>
          <a:srcRect r="9448"/>
          <a:stretch>
            <a:fillRect/>
          </a:stretch>
        </p:blipFill>
        <p:spPr>
          <a:xfrm>
            <a:off x="6646127" y="98905"/>
            <a:ext cx="5430520" cy="6569928"/>
          </a:xfrm>
          <a:prstGeom prst="rect">
            <a:avLst/>
          </a:prstGeom>
        </p:spPr>
      </p:pic>
      <p:sp>
        <p:nvSpPr>
          <p:cNvPr id="4" name="Ovāls 3">
            <a:extLst>
              <a:ext uri="{FF2B5EF4-FFF2-40B4-BE49-F238E27FC236}">
                <a16:creationId xmlns:a16="http://schemas.microsoft.com/office/drawing/2014/main" id="{F034ED77-2ED8-AD52-F79D-DCBAFA0BF6EB}"/>
              </a:ext>
            </a:extLst>
          </p:cNvPr>
          <p:cNvSpPr/>
          <p:nvPr/>
        </p:nvSpPr>
        <p:spPr>
          <a:xfrm>
            <a:off x="9712712" y="1271239"/>
            <a:ext cx="1594625" cy="109282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custDataLst>
      <p:tags r:id="rId1"/>
    </p:custDataLst>
    <p:extLst>
      <p:ext uri="{BB962C8B-B14F-4D97-AF65-F5344CB8AC3E}">
        <p14:creationId xmlns:p14="http://schemas.microsoft.com/office/powerpoint/2010/main" val="1194108035"/>
      </p:ext>
    </p:extLst>
  </p:cSld>
  <p:clrMapOvr>
    <a:masterClrMapping/>
  </p:clrMapOvr>
  <p:transition advTm="41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108B8-36C9-960B-7FE5-C248BB09C2F7}"/>
            </a:ext>
          </a:extLst>
        </p:cNvPr>
        <p:cNvGrpSpPr/>
        <p:nvPr/>
      </p:nvGrpSpPr>
      <p:grpSpPr>
        <a:xfrm>
          <a:off x="0" y="0"/>
          <a:ext cx="0" cy="0"/>
          <a:chOff x="0" y="0"/>
          <a:chExt cx="0" cy="0"/>
        </a:xfrm>
      </p:grpSpPr>
      <p:sp>
        <p:nvSpPr>
          <p:cNvPr id="6" name="Taisnstūris 5">
            <a:extLst>
              <a:ext uri="{FF2B5EF4-FFF2-40B4-BE49-F238E27FC236}">
                <a16:creationId xmlns:a16="http://schemas.microsoft.com/office/drawing/2014/main" id="{74E37C9A-85E5-E56C-A8FB-67C26BBBD55B}"/>
              </a:ext>
            </a:extLst>
          </p:cNvPr>
          <p:cNvSpPr/>
          <p:nvPr/>
        </p:nvSpPr>
        <p:spPr>
          <a:xfrm>
            <a:off x="4" y="1"/>
            <a:ext cx="1645916" cy="6858000"/>
          </a:xfrm>
          <a:prstGeom prst="rect">
            <a:avLst/>
          </a:prstGeom>
          <a:solidFill>
            <a:srgbClr val="0049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lv-LV" dirty="0"/>
          </a:p>
        </p:txBody>
      </p:sp>
      <p:sp>
        <p:nvSpPr>
          <p:cNvPr id="2" name="TextBox 1">
            <a:extLst>
              <a:ext uri="{FF2B5EF4-FFF2-40B4-BE49-F238E27FC236}">
                <a16:creationId xmlns:a16="http://schemas.microsoft.com/office/drawing/2014/main" id="{CE19F557-6296-A509-5AF3-69245B80F62E}"/>
              </a:ext>
            </a:extLst>
          </p:cNvPr>
          <p:cNvSpPr txBox="1"/>
          <p:nvPr/>
        </p:nvSpPr>
        <p:spPr>
          <a:xfrm>
            <a:off x="1645920" y="354897"/>
            <a:ext cx="4833159" cy="6278636"/>
          </a:xfrm>
          <a:prstGeom prst="rect">
            <a:avLst/>
          </a:prstGeom>
          <a:noFill/>
        </p:spPr>
        <p:txBody>
          <a:bodyPr wrap="square" lIns="91434" tIns="45717" rIns="91434" bIns="45717" rtlCol="0">
            <a:spAutoFit/>
          </a:bodyPr>
          <a:lstStyle/>
          <a:p>
            <a:pPr marL="285750" indent="-285750">
              <a:buFont typeface="Wingdings" panose="05000000000000000000" pitchFamily="2" charset="2"/>
              <a:buChar char="§"/>
            </a:pPr>
            <a:r>
              <a:rPr lang="lv-LV" sz="1800" b="1" dirty="0">
                <a:solidFill>
                  <a:srgbClr val="004960"/>
                </a:solidFill>
                <a:latin typeface="Century Gothic" pitchFamily="34" charset="0"/>
                <a:cs typeface="Arial" pitchFamily="34" charset="0"/>
              </a:rPr>
              <a:t>Publiskās apspriešanas laikā</a:t>
            </a:r>
            <a:r>
              <a:rPr lang="en-US" sz="1800" b="1" dirty="0">
                <a:solidFill>
                  <a:srgbClr val="004960"/>
                </a:solidFill>
                <a:latin typeface="Century Gothic" pitchFamily="34" charset="0"/>
                <a:cs typeface="Arial" pitchFamily="34" charset="0"/>
              </a:rPr>
              <a:t>:</a:t>
            </a:r>
          </a:p>
          <a:p>
            <a:pPr marL="742924" lvl="1" indent="-285750">
              <a:buFont typeface="Wingdings" panose="05000000000000000000" pitchFamily="2" charset="2"/>
              <a:buChar char="§"/>
            </a:pPr>
            <a:endParaRPr lang="lv-LV" sz="1800" b="1" dirty="0">
              <a:solidFill>
                <a:srgbClr val="004960"/>
              </a:solidFill>
              <a:latin typeface="Century Gothic" pitchFamily="34" charset="0"/>
              <a:cs typeface="Arial" pitchFamily="34" charset="0"/>
            </a:endParaRPr>
          </a:p>
          <a:p>
            <a:pPr marL="742924" lvl="1" indent="-285750">
              <a:buFont typeface="Wingdings" panose="05000000000000000000" pitchFamily="2" charset="2"/>
              <a:buChar char="§"/>
            </a:pPr>
            <a:r>
              <a:rPr lang="en-US" sz="1800" b="1" dirty="0">
                <a:solidFill>
                  <a:srgbClr val="004960"/>
                </a:solidFill>
                <a:latin typeface="Century Gothic" pitchFamily="34" charset="0"/>
                <a:cs typeface="Arial" pitchFamily="34" charset="0"/>
              </a:rPr>
              <a:t>P</a:t>
            </a:r>
            <a:r>
              <a:rPr lang="lv-LV" sz="1800" b="1" dirty="0" err="1">
                <a:solidFill>
                  <a:srgbClr val="004960"/>
                </a:solidFill>
                <a:latin typeface="Century Gothic" pitchFamily="34" charset="0"/>
                <a:cs typeface="Arial" pitchFamily="34" charset="0"/>
              </a:rPr>
              <a:t>ašvaldībā</a:t>
            </a:r>
            <a:r>
              <a:rPr lang="lv-LV" sz="1800" b="1" dirty="0">
                <a:solidFill>
                  <a:srgbClr val="004960"/>
                </a:solidFill>
                <a:latin typeface="Century Gothic" pitchFamily="34" charset="0"/>
                <a:cs typeface="Arial" pitchFamily="34" charset="0"/>
              </a:rPr>
              <a:t> tika saņemti 36 rakstiski priekšlikumi, no kuriem 3 tika iesniegti pēc publiskās apspriešanas, t.i. 9. februārī. </a:t>
            </a:r>
            <a:endParaRPr lang="en-US" sz="1800" b="1" dirty="0">
              <a:solidFill>
                <a:srgbClr val="004960"/>
              </a:solidFill>
              <a:latin typeface="Century Gothic" pitchFamily="34" charset="0"/>
              <a:cs typeface="Arial" pitchFamily="34" charset="0"/>
            </a:endParaRPr>
          </a:p>
          <a:p>
            <a:pPr marL="742924" lvl="1" indent="-285750">
              <a:spcBef>
                <a:spcPts val="1200"/>
              </a:spcBef>
              <a:buFont typeface="Wingdings" panose="05000000000000000000" pitchFamily="2" charset="2"/>
              <a:buChar char="§"/>
            </a:pPr>
            <a:r>
              <a:rPr lang="lv-LV" sz="1800" b="1" dirty="0">
                <a:solidFill>
                  <a:srgbClr val="004960"/>
                </a:solidFill>
                <a:latin typeface="Century Gothic" pitchFamily="34" charset="0"/>
                <a:cs typeface="Arial" pitchFamily="34" charset="0"/>
              </a:rPr>
              <a:t>Lielākā daļa priekšlikumu (kopā 21</a:t>
            </a:r>
            <a:r>
              <a:rPr lang="en-US" sz="1800" b="1" dirty="0">
                <a:solidFill>
                  <a:srgbClr val="004960"/>
                </a:solidFill>
                <a:latin typeface="Century Gothic" pitchFamily="34" charset="0"/>
                <a:cs typeface="Arial" pitchFamily="34" charset="0"/>
              </a:rPr>
              <a:t>)</a:t>
            </a:r>
            <a:r>
              <a:rPr lang="lv-LV" sz="1800" b="1" dirty="0">
                <a:solidFill>
                  <a:srgbClr val="004960"/>
                </a:solidFill>
                <a:latin typeface="Century Gothic" pitchFamily="34" charset="0"/>
                <a:cs typeface="Arial" pitchFamily="34" charset="0"/>
              </a:rPr>
              <a:t> tika iesniegti tīmekļvietnē </a:t>
            </a:r>
            <a:r>
              <a:rPr lang="en-US" sz="1800" b="1" dirty="0">
                <a:solidFill>
                  <a:srgbClr val="004960"/>
                </a:solidFill>
                <a:latin typeface="Century Gothic" pitchFamily="34" charset="0"/>
                <a:cs typeface="Arial" pitchFamily="34" charset="0"/>
              </a:rPr>
              <a:t>GeoLatvija.lv.</a:t>
            </a:r>
          </a:p>
          <a:p>
            <a:pPr marL="742924" lvl="1"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Lielākā</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daļa</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priekšlikumu</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saistīti</a:t>
            </a:r>
            <a:r>
              <a:rPr lang="en-US" sz="1800" b="1" dirty="0">
                <a:solidFill>
                  <a:srgbClr val="004960"/>
                </a:solidFill>
                <a:latin typeface="Century Gothic" pitchFamily="34" charset="0"/>
                <a:cs typeface="Arial" pitchFamily="34" charset="0"/>
              </a:rPr>
              <a:t> ar:</a:t>
            </a:r>
          </a:p>
          <a:p>
            <a:pPr marL="1200100" lvl="2"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sarkanajām</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līnijām</a:t>
            </a:r>
            <a:r>
              <a:rPr lang="en-US" sz="1800" b="1" dirty="0">
                <a:solidFill>
                  <a:srgbClr val="004960"/>
                </a:solidFill>
                <a:latin typeface="Century Gothic" pitchFamily="34" charset="0"/>
                <a:cs typeface="Arial" pitchFamily="34" charset="0"/>
              </a:rPr>
              <a:t> - </a:t>
            </a:r>
            <a:r>
              <a:rPr lang="en-US" sz="1800" b="1" dirty="0" err="1">
                <a:solidFill>
                  <a:srgbClr val="004960"/>
                </a:solidFill>
                <a:latin typeface="Century Gothic" pitchFamily="34" charset="0"/>
                <a:cs typeface="Arial" pitchFamily="34" charset="0"/>
              </a:rPr>
              <a:t>kopā</a:t>
            </a:r>
            <a:r>
              <a:rPr lang="en-US" sz="1800" b="1" dirty="0">
                <a:solidFill>
                  <a:srgbClr val="004960"/>
                </a:solidFill>
                <a:latin typeface="Century Gothic" pitchFamily="34" charset="0"/>
                <a:cs typeface="Arial" pitchFamily="34" charset="0"/>
              </a:rPr>
              <a:t> 9 un </a:t>
            </a:r>
            <a:r>
              <a:rPr lang="en-US" sz="1800" b="1" dirty="0" err="1">
                <a:solidFill>
                  <a:srgbClr val="004960"/>
                </a:solidFill>
                <a:latin typeface="Century Gothic" pitchFamily="34" charset="0"/>
                <a:cs typeface="Arial" pitchFamily="34" charset="0"/>
              </a:rPr>
              <a:t>attiecas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uz</a:t>
            </a:r>
            <a:r>
              <a:rPr lang="en-US" sz="1800" b="1" dirty="0">
                <a:solidFill>
                  <a:srgbClr val="004960"/>
                </a:solidFill>
                <a:latin typeface="Century Gothic" pitchFamily="34" charset="0"/>
                <a:cs typeface="Arial" pitchFamily="34" charset="0"/>
              </a:rPr>
              <a:t> Mazo </a:t>
            </a:r>
            <a:r>
              <a:rPr lang="en-US" sz="1800" b="1" dirty="0" err="1">
                <a:solidFill>
                  <a:srgbClr val="004960"/>
                </a:solidFill>
                <a:latin typeface="Century Gothic" pitchFamily="34" charset="0"/>
                <a:cs typeface="Arial" pitchFamily="34" charset="0"/>
              </a:rPr>
              <a:t>ielu</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Gatves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ielu</a:t>
            </a:r>
            <a:r>
              <a:rPr lang="en-US" sz="1800" b="1" dirty="0">
                <a:solidFill>
                  <a:srgbClr val="004960"/>
                </a:solidFill>
                <a:latin typeface="Century Gothic" pitchFamily="34" charset="0"/>
                <a:cs typeface="Arial" pitchFamily="34" charset="0"/>
              </a:rPr>
              <a:t> un </a:t>
            </a:r>
            <a:r>
              <a:rPr lang="en-US" sz="1800" b="1" dirty="0" err="1">
                <a:solidFill>
                  <a:srgbClr val="004960"/>
                </a:solidFill>
                <a:latin typeface="Century Gothic" pitchFamily="34" charset="0"/>
                <a:cs typeface="Arial" pitchFamily="34" charset="0"/>
              </a:rPr>
              <a:t>Mēness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ielu</a:t>
            </a:r>
            <a:r>
              <a:rPr lang="en-US" sz="1800" b="1" dirty="0">
                <a:solidFill>
                  <a:srgbClr val="004960"/>
                </a:solidFill>
                <a:latin typeface="Century Gothic" pitchFamily="34" charset="0"/>
                <a:cs typeface="Arial" pitchFamily="34" charset="0"/>
              </a:rPr>
              <a:t>);</a:t>
            </a:r>
          </a:p>
          <a:p>
            <a:pPr marL="1200100" lvl="2"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ainavu</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nosacījumu</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pārskatīšanu</a:t>
            </a:r>
            <a:r>
              <a:rPr lang="en-US" sz="1800" b="1" dirty="0">
                <a:solidFill>
                  <a:srgbClr val="004960"/>
                </a:solidFill>
                <a:latin typeface="Century Gothic" pitchFamily="34" charset="0"/>
                <a:cs typeface="Arial" pitchFamily="34" charset="0"/>
              </a:rPr>
              <a:t>;</a:t>
            </a:r>
          </a:p>
          <a:p>
            <a:pPr marL="1200100" lvl="2"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funkcionālā</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zonējuma</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maiņu</a:t>
            </a:r>
            <a:r>
              <a:rPr lang="en-US" sz="1800" b="1" dirty="0">
                <a:solidFill>
                  <a:srgbClr val="004960"/>
                </a:solidFill>
                <a:latin typeface="Century Gothic" pitchFamily="34" charset="0"/>
                <a:cs typeface="Arial" pitchFamily="34" charset="0"/>
              </a:rPr>
              <a:t> pie </a:t>
            </a:r>
            <a:r>
              <a:rPr lang="en-US" sz="1800" b="1" dirty="0" err="1">
                <a:solidFill>
                  <a:srgbClr val="004960"/>
                </a:solidFill>
                <a:latin typeface="Century Gothic" pitchFamily="34" charset="0"/>
                <a:cs typeface="Arial" pitchFamily="34" charset="0"/>
              </a:rPr>
              <a:t>Gaismas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ielas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Garās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ielas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tuvumā</a:t>
            </a:r>
            <a:r>
              <a:rPr lang="en-US" sz="1800" b="1" dirty="0">
                <a:solidFill>
                  <a:srgbClr val="004960"/>
                </a:solidFill>
                <a:latin typeface="Century Gothic" pitchFamily="34" charset="0"/>
                <a:cs typeface="Arial" pitchFamily="34" charset="0"/>
              </a:rPr>
              <a:t>)</a:t>
            </a:r>
          </a:p>
          <a:p>
            <a:pPr marL="1200100" lvl="2" indent="-285750">
              <a:spcBef>
                <a:spcPts val="1200"/>
              </a:spcBef>
              <a:buFont typeface="Wingdings" panose="05000000000000000000" pitchFamily="2" charset="2"/>
              <a:buChar char="§"/>
            </a:pPr>
            <a:endParaRPr lang="en-US" sz="1800" b="1" dirty="0">
              <a:solidFill>
                <a:srgbClr val="004960"/>
              </a:solidFill>
              <a:latin typeface="Century Gothic" pitchFamily="34" charset="0"/>
              <a:cs typeface="Arial" pitchFamily="34" charset="0"/>
            </a:endParaRPr>
          </a:p>
        </p:txBody>
      </p:sp>
      <p:pic>
        <p:nvPicPr>
          <p:cNvPr id="3" name="Attēls 2">
            <a:extLst>
              <a:ext uri="{FF2B5EF4-FFF2-40B4-BE49-F238E27FC236}">
                <a16:creationId xmlns:a16="http://schemas.microsoft.com/office/drawing/2014/main" id="{CCE49E4A-D4FC-79C5-F40D-CE51982E59FE}"/>
              </a:ext>
            </a:extLst>
          </p:cNvPr>
          <p:cNvPicPr>
            <a:picLocks noChangeAspect="1"/>
          </p:cNvPicPr>
          <p:nvPr/>
        </p:nvPicPr>
        <p:blipFill>
          <a:blip r:embed="rId4"/>
          <a:srcRect r="9448"/>
          <a:stretch>
            <a:fillRect/>
          </a:stretch>
        </p:blipFill>
        <p:spPr>
          <a:xfrm>
            <a:off x="6646127" y="98905"/>
            <a:ext cx="5430520" cy="6569928"/>
          </a:xfrm>
          <a:prstGeom prst="rect">
            <a:avLst/>
          </a:prstGeom>
        </p:spPr>
      </p:pic>
      <p:sp>
        <p:nvSpPr>
          <p:cNvPr id="4" name="Ovāls 3">
            <a:extLst>
              <a:ext uri="{FF2B5EF4-FFF2-40B4-BE49-F238E27FC236}">
                <a16:creationId xmlns:a16="http://schemas.microsoft.com/office/drawing/2014/main" id="{72E6832E-B76B-2EC1-74E9-5E08CDC50B27}"/>
              </a:ext>
            </a:extLst>
          </p:cNvPr>
          <p:cNvSpPr/>
          <p:nvPr/>
        </p:nvSpPr>
        <p:spPr>
          <a:xfrm>
            <a:off x="9712712" y="1271239"/>
            <a:ext cx="1594625" cy="109282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7" name="Attēls 6">
            <a:extLst>
              <a:ext uri="{FF2B5EF4-FFF2-40B4-BE49-F238E27FC236}">
                <a16:creationId xmlns:a16="http://schemas.microsoft.com/office/drawing/2014/main" id="{E12EBD9D-1F96-BF1B-CD94-B8E516591BBF}"/>
              </a:ext>
            </a:extLst>
          </p:cNvPr>
          <p:cNvPicPr>
            <a:picLocks noChangeAspect="1"/>
          </p:cNvPicPr>
          <p:nvPr/>
        </p:nvPicPr>
        <p:blipFill>
          <a:blip r:embed="rId5"/>
          <a:stretch>
            <a:fillRect/>
          </a:stretch>
        </p:blipFill>
        <p:spPr>
          <a:xfrm>
            <a:off x="2215955" y="2027984"/>
            <a:ext cx="7496757" cy="4640849"/>
          </a:xfrm>
          <a:prstGeom prst="rect">
            <a:avLst/>
          </a:prstGeom>
        </p:spPr>
      </p:pic>
    </p:spTree>
    <p:custDataLst>
      <p:tags r:id="rId1"/>
    </p:custDataLst>
    <p:extLst>
      <p:ext uri="{BB962C8B-B14F-4D97-AF65-F5344CB8AC3E}">
        <p14:creationId xmlns:p14="http://schemas.microsoft.com/office/powerpoint/2010/main" val="2116392539"/>
      </p:ext>
    </p:extLst>
  </p:cSld>
  <p:clrMapOvr>
    <a:masterClrMapping/>
  </p:clrMapOvr>
  <p:transition advTm="41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19D0A-64CB-5723-A086-FAC86D72EDE7}"/>
            </a:ext>
          </a:extLst>
        </p:cNvPr>
        <p:cNvGrpSpPr/>
        <p:nvPr/>
      </p:nvGrpSpPr>
      <p:grpSpPr>
        <a:xfrm>
          <a:off x="0" y="0"/>
          <a:ext cx="0" cy="0"/>
          <a:chOff x="0" y="0"/>
          <a:chExt cx="0" cy="0"/>
        </a:xfrm>
      </p:grpSpPr>
      <p:sp>
        <p:nvSpPr>
          <p:cNvPr id="6" name="Taisnstūris 5">
            <a:extLst>
              <a:ext uri="{FF2B5EF4-FFF2-40B4-BE49-F238E27FC236}">
                <a16:creationId xmlns:a16="http://schemas.microsoft.com/office/drawing/2014/main" id="{A3893AE0-7F8F-8AFF-2DBC-BCE7FEAA5816}"/>
              </a:ext>
            </a:extLst>
          </p:cNvPr>
          <p:cNvSpPr/>
          <p:nvPr/>
        </p:nvSpPr>
        <p:spPr>
          <a:xfrm>
            <a:off x="4" y="1"/>
            <a:ext cx="1645916" cy="6858000"/>
          </a:xfrm>
          <a:prstGeom prst="rect">
            <a:avLst/>
          </a:prstGeom>
          <a:solidFill>
            <a:srgbClr val="0049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lv-LV" dirty="0"/>
          </a:p>
        </p:txBody>
      </p:sp>
      <p:sp>
        <p:nvSpPr>
          <p:cNvPr id="2" name="TextBox 1">
            <a:extLst>
              <a:ext uri="{FF2B5EF4-FFF2-40B4-BE49-F238E27FC236}">
                <a16:creationId xmlns:a16="http://schemas.microsoft.com/office/drawing/2014/main" id="{752BB721-28CA-C6AC-7C9D-4C1517D9C079}"/>
              </a:ext>
            </a:extLst>
          </p:cNvPr>
          <p:cNvSpPr txBox="1"/>
          <p:nvPr/>
        </p:nvSpPr>
        <p:spPr>
          <a:xfrm>
            <a:off x="1645920" y="354897"/>
            <a:ext cx="4833159" cy="6278636"/>
          </a:xfrm>
          <a:prstGeom prst="rect">
            <a:avLst/>
          </a:prstGeom>
          <a:noFill/>
        </p:spPr>
        <p:txBody>
          <a:bodyPr wrap="square" lIns="91434" tIns="45717" rIns="91434" bIns="45717" rtlCol="0">
            <a:spAutoFit/>
          </a:bodyPr>
          <a:lstStyle/>
          <a:p>
            <a:pPr marL="285750" indent="-285750">
              <a:buFont typeface="Wingdings" panose="05000000000000000000" pitchFamily="2" charset="2"/>
              <a:buChar char="§"/>
            </a:pPr>
            <a:r>
              <a:rPr lang="lv-LV" sz="1800" b="1" dirty="0">
                <a:solidFill>
                  <a:srgbClr val="004960"/>
                </a:solidFill>
                <a:latin typeface="Century Gothic" pitchFamily="34" charset="0"/>
                <a:cs typeface="Arial" pitchFamily="34" charset="0"/>
              </a:rPr>
              <a:t>Publiskās apspriešanas laikā</a:t>
            </a:r>
            <a:r>
              <a:rPr lang="en-US" sz="1800" b="1" dirty="0">
                <a:solidFill>
                  <a:srgbClr val="004960"/>
                </a:solidFill>
                <a:latin typeface="Century Gothic" pitchFamily="34" charset="0"/>
                <a:cs typeface="Arial" pitchFamily="34" charset="0"/>
              </a:rPr>
              <a:t>:</a:t>
            </a:r>
          </a:p>
          <a:p>
            <a:pPr marL="742924" lvl="1" indent="-285750">
              <a:buFont typeface="Wingdings" panose="05000000000000000000" pitchFamily="2" charset="2"/>
              <a:buChar char="§"/>
            </a:pPr>
            <a:endParaRPr lang="lv-LV" sz="1800" b="1" dirty="0">
              <a:solidFill>
                <a:srgbClr val="004960"/>
              </a:solidFill>
              <a:latin typeface="Century Gothic" pitchFamily="34" charset="0"/>
              <a:cs typeface="Arial" pitchFamily="34" charset="0"/>
            </a:endParaRPr>
          </a:p>
          <a:p>
            <a:pPr marL="742924" lvl="1" indent="-285750">
              <a:buFont typeface="Wingdings" panose="05000000000000000000" pitchFamily="2" charset="2"/>
              <a:buChar char="§"/>
            </a:pPr>
            <a:r>
              <a:rPr lang="en-US" sz="1800" b="1" dirty="0">
                <a:solidFill>
                  <a:srgbClr val="004960"/>
                </a:solidFill>
                <a:latin typeface="Century Gothic" pitchFamily="34" charset="0"/>
                <a:cs typeface="Arial" pitchFamily="34" charset="0"/>
              </a:rPr>
              <a:t>P</a:t>
            </a:r>
            <a:r>
              <a:rPr lang="lv-LV" sz="1800" b="1" dirty="0" err="1">
                <a:solidFill>
                  <a:srgbClr val="004960"/>
                </a:solidFill>
                <a:latin typeface="Century Gothic" pitchFamily="34" charset="0"/>
                <a:cs typeface="Arial" pitchFamily="34" charset="0"/>
              </a:rPr>
              <a:t>ašvaldībā</a:t>
            </a:r>
            <a:r>
              <a:rPr lang="lv-LV" sz="1800" b="1" dirty="0">
                <a:solidFill>
                  <a:srgbClr val="004960"/>
                </a:solidFill>
                <a:latin typeface="Century Gothic" pitchFamily="34" charset="0"/>
                <a:cs typeface="Arial" pitchFamily="34" charset="0"/>
              </a:rPr>
              <a:t> tika saņemti 36 rakstiski priekšlikumi, no kuriem 3 tika iesniegti pēc publiskās apspriešanas, t.i. 9. februārī. </a:t>
            </a:r>
            <a:endParaRPr lang="en-US" sz="1800" b="1" dirty="0">
              <a:solidFill>
                <a:srgbClr val="004960"/>
              </a:solidFill>
              <a:latin typeface="Century Gothic" pitchFamily="34" charset="0"/>
              <a:cs typeface="Arial" pitchFamily="34" charset="0"/>
            </a:endParaRPr>
          </a:p>
          <a:p>
            <a:pPr marL="742924" lvl="1" indent="-285750">
              <a:spcBef>
                <a:spcPts val="1200"/>
              </a:spcBef>
              <a:buFont typeface="Wingdings" panose="05000000000000000000" pitchFamily="2" charset="2"/>
              <a:buChar char="§"/>
            </a:pPr>
            <a:r>
              <a:rPr lang="lv-LV" sz="1800" b="1" dirty="0">
                <a:solidFill>
                  <a:srgbClr val="004960"/>
                </a:solidFill>
                <a:latin typeface="Century Gothic" pitchFamily="34" charset="0"/>
                <a:cs typeface="Arial" pitchFamily="34" charset="0"/>
              </a:rPr>
              <a:t>Lielākā daļa priekšlikumu (kopā 21</a:t>
            </a:r>
            <a:r>
              <a:rPr lang="en-US" sz="1800" b="1" dirty="0">
                <a:solidFill>
                  <a:srgbClr val="004960"/>
                </a:solidFill>
                <a:latin typeface="Century Gothic" pitchFamily="34" charset="0"/>
                <a:cs typeface="Arial" pitchFamily="34" charset="0"/>
              </a:rPr>
              <a:t>)</a:t>
            </a:r>
            <a:r>
              <a:rPr lang="lv-LV" sz="1800" b="1" dirty="0">
                <a:solidFill>
                  <a:srgbClr val="004960"/>
                </a:solidFill>
                <a:latin typeface="Century Gothic" pitchFamily="34" charset="0"/>
                <a:cs typeface="Arial" pitchFamily="34" charset="0"/>
              </a:rPr>
              <a:t> tika iesniegti tīmekļvietnē </a:t>
            </a:r>
            <a:r>
              <a:rPr lang="en-US" sz="1800" b="1" dirty="0">
                <a:solidFill>
                  <a:srgbClr val="004960"/>
                </a:solidFill>
                <a:latin typeface="Century Gothic" pitchFamily="34" charset="0"/>
                <a:cs typeface="Arial" pitchFamily="34" charset="0"/>
              </a:rPr>
              <a:t>GeoLatvija.lv.</a:t>
            </a:r>
          </a:p>
          <a:p>
            <a:pPr marL="742924" lvl="1"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Lielākā</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daļa</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priekšlikumu</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saistīti</a:t>
            </a:r>
            <a:r>
              <a:rPr lang="en-US" sz="1800" b="1" dirty="0">
                <a:solidFill>
                  <a:srgbClr val="004960"/>
                </a:solidFill>
                <a:latin typeface="Century Gothic" pitchFamily="34" charset="0"/>
                <a:cs typeface="Arial" pitchFamily="34" charset="0"/>
              </a:rPr>
              <a:t> ar:</a:t>
            </a:r>
          </a:p>
          <a:p>
            <a:pPr marL="1200100" lvl="2"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sarkanajām</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līnijām</a:t>
            </a:r>
            <a:r>
              <a:rPr lang="en-US" sz="1800" b="1" dirty="0">
                <a:solidFill>
                  <a:srgbClr val="004960"/>
                </a:solidFill>
                <a:latin typeface="Century Gothic" pitchFamily="34" charset="0"/>
                <a:cs typeface="Arial" pitchFamily="34" charset="0"/>
              </a:rPr>
              <a:t> - </a:t>
            </a:r>
            <a:r>
              <a:rPr lang="en-US" sz="1800" b="1" dirty="0" err="1">
                <a:solidFill>
                  <a:srgbClr val="004960"/>
                </a:solidFill>
                <a:latin typeface="Century Gothic" pitchFamily="34" charset="0"/>
                <a:cs typeface="Arial" pitchFamily="34" charset="0"/>
              </a:rPr>
              <a:t>kopā</a:t>
            </a:r>
            <a:r>
              <a:rPr lang="en-US" sz="1800" b="1" dirty="0">
                <a:solidFill>
                  <a:srgbClr val="004960"/>
                </a:solidFill>
                <a:latin typeface="Century Gothic" pitchFamily="34" charset="0"/>
                <a:cs typeface="Arial" pitchFamily="34" charset="0"/>
              </a:rPr>
              <a:t> 9 un </a:t>
            </a:r>
            <a:r>
              <a:rPr lang="en-US" sz="1800" b="1" dirty="0" err="1">
                <a:solidFill>
                  <a:srgbClr val="004960"/>
                </a:solidFill>
                <a:latin typeface="Century Gothic" pitchFamily="34" charset="0"/>
                <a:cs typeface="Arial" pitchFamily="34" charset="0"/>
              </a:rPr>
              <a:t>attiecas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uz</a:t>
            </a:r>
            <a:r>
              <a:rPr lang="en-US" sz="1800" b="1" dirty="0">
                <a:solidFill>
                  <a:srgbClr val="004960"/>
                </a:solidFill>
                <a:latin typeface="Century Gothic" pitchFamily="34" charset="0"/>
                <a:cs typeface="Arial" pitchFamily="34" charset="0"/>
              </a:rPr>
              <a:t> Mazo </a:t>
            </a:r>
            <a:r>
              <a:rPr lang="en-US" sz="1800" b="1" dirty="0" err="1">
                <a:solidFill>
                  <a:srgbClr val="004960"/>
                </a:solidFill>
                <a:latin typeface="Century Gothic" pitchFamily="34" charset="0"/>
                <a:cs typeface="Arial" pitchFamily="34" charset="0"/>
              </a:rPr>
              <a:t>ielu</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Gatves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ielu</a:t>
            </a:r>
            <a:r>
              <a:rPr lang="en-US" sz="1800" b="1" dirty="0">
                <a:solidFill>
                  <a:srgbClr val="004960"/>
                </a:solidFill>
                <a:latin typeface="Century Gothic" pitchFamily="34" charset="0"/>
                <a:cs typeface="Arial" pitchFamily="34" charset="0"/>
              </a:rPr>
              <a:t> un </a:t>
            </a:r>
            <a:r>
              <a:rPr lang="en-US" sz="1800" b="1" dirty="0" err="1">
                <a:solidFill>
                  <a:srgbClr val="004960"/>
                </a:solidFill>
                <a:latin typeface="Century Gothic" pitchFamily="34" charset="0"/>
                <a:cs typeface="Arial" pitchFamily="34" charset="0"/>
              </a:rPr>
              <a:t>Mēness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ielu</a:t>
            </a:r>
            <a:r>
              <a:rPr lang="en-US" sz="1800" b="1" dirty="0">
                <a:solidFill>
                  <a:srgbClr val="004960"/>
                </a:solidFill>
                <a:latin typeface="Century Gothic" pitchFamily="34" charset="0"/>
                <a:cs typeface="Arial" pitchFamily="34" charset="0"/>
              </a:rPr>
              <a:t>);</a:t>
            </a:r>
          </a:p>
          <a:p>
            <a:pPr marL="1200100" lvl="2"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ainavu</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nosacījumu</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pārskatīšanu</a:t>
            </a:r>
            <a:r>
              <a:rPr lang="en-US" sz="1800" b="1" dirty="0">
                <a:solidFill>
                  <a:srgbClr val="004960"/>
                </a:solidFill>
                <a:latin typeface="Century Gothic" pitchFamily="34" charset="0"/>
                <a:cs typeface="Arial" pitchFamily="34" charset="0"/>
              </a:rPr>
              <a:t>;</a:t>
            </a:r>
          </a:p>
          <a:p>
            <a:pPr marL="1200100" lvl="2" indent="-285750">
              <a:spcBef>
                <a:spcPts val="1200"/>
              </a:spcBef>
              <a:buFont typeface="Wingdings" panose="05000000000000000000" pitchFamily="2" charset="2"/>
              <a:buChar char="§"/>
            </a:pPr>
            <a:r>
              <a:rPr lang="en-US" sz="1800" b="1" dirty="0" err="1">
                <a:solidFill>
                  <a:srgbClr val="004960"/>
                </a:solidFill>
                <a:latin typeface="Century Gothic" pitchFamily="34" charset="0"/>
                <a:cs typeface="Arial" pitchFamily="34" charset="0"/>
              </a:rPr>
              <a:t>funkcionālā</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zonējuma</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maiņu</a:t>
            </a:r>
            <a:r>
              <a:rPr lang="en-US" sz="1800" b="1" dirty="0">
                <a:solidFill>
                  <a:srgbClr val="004960"/>
                </a:solidFill>
                <a:latin typeface="Century Gothic" pitchFamily="34" charset="0"/>
                <a:cs typeface="Arial" pitchFamily="34" charset="0"/>
              </a:rPr>
              <a:t> pie </a:t>
            </a:r>
            <a:r>
              <a:rPr lang="en-US" sz="1800" b="1" dirty="0" err="1">
                <a:solidFill>
                  <a:srgbClr val="004960"/>
                </a:solidFill>
                <a:latin typeface="Century Gothic" pitchFamily="34" charset="0"/>
                <a:cs typeface="Arial" pitchFamily="34" charset="0"/>
              </a:rPr>
              <a:t>Gaismas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ielas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Garās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ielas</a:t>
            </a:r>
            <a:r>
              <a:rPr lang="en-US" sz="1800" b="1" dirty="0">
                <a:solidFill>
                  <a:srgbClr val="004960"/>
                </a:solidFill>
                <a:latin typeface="Century Gothic" pitchFamily="34" charset="0"/>
                <a:cs typeface="Arial" pitchFamily="34" charset="0"/>
              </a:rPr>
              <a:t> </a:t>
            </a:r>
            <a:r>
              <a:rPr lang="en-US" sz="1800" b="1" dirty="0" err="1">
                <a:solidFill>
                  <a:srgbClr val="004960"/>
                </a:solidFill>
                <a:latin typeface="Century Gothic" pitchFamily="34" charset="0"/>
                <a:cs typeface="Arial" pitchFamily="34" charset="0"/>
              </a:rPr>
              <a:t>tuvumā</a:t>
            </a:r>
            <a:r>
              <a:rPr lang="en-US" sz="1800" b="1" dirty="0">
                <a:solidFill>
                  <a:srgbClr val="004960"/>
                </a:solidFill>
                <a:latin typeface="Century Gothic" pitchFamily="34" charset="0"/>
                <a:cs typeface="Arial" pitchFamily="34" charset="0"/>
              </a:rPr>
              <a:t>)</a:t>
            </a:r>
          </a:p>
          <a:p>
            <a:pPr marL="1200100" lvl="2" indent="-285750">
              <a:spcBef>
                <a:spcPts val="1200"/>
              </a:spcBef>
              <a:buFont typeface="Wingdings" panose="05000000000000000000" pitchFamily="2" charset="2"/>
              <a:buChar char="§"/>
            </a:pPr>
            <a:endParaRPr lang="en-US" sz="1800" b="1" dirty="0">
              <a:solidFill>
                <a:srgbClr val="004960"/>
              </a:solidFill>
              <a:latin typeface="Century Gothic" pitchFamily="34" charset="0"/>
              <a:cs typeface="Arial" pitchFamily="34" charset="0"/>
            </a:endParaRPr>
          </a:p>
        </p:txBody>
      </p:sp>
      <p:pic>
        <p:nvPicPr>
          <p:cNvPr id="5" name="Attēls 4">
            <a:extLst>
              <a:ext uri="{FF2B5EF4-FFF2-40B4-BE49-F238E27FC236}">
                <a16:creationId xmlns:a16="http://schemas.microsoft.com/office/drawing/2014/main" id="{B923DF9B-54A4-1CAC-4755-2637ACE4B32B}"/>
              </a:ext>
            </a:extLst>
          </p:cNvPr>
          <p:cNvPicPr>
            <a:picLocks noChangeAspect="1"/>
          </p:cNvPicPr>
          <p:nvPr/>
        </p:nvPicPr>
        <p:blipFill>
          <a:blip r:embed="rId4"/>
          <a:stretch>
            <a:fillRect/>
          </a:stretch>
        </p:blipFill>
        <p:spPr>
          <a:xfrm>
            <a:off x="6931255" y="1260086"/>
            <a:ext cx="5095984" cy="3806801"/>
          </a:xfrm>
          <a:prstGeom prst="rect">
            <a:avLst/>
          </a:prstGeom>
        </p:spPr>
      </p:pic>
    </p:spTree>
    <p:custDataLst>
      <p:tags r:id="rId1"/>
    </p:custDataLst>
    <p:extLst>
      <p:ext uri="{BB962C8B-B14F-4D97-AF65-F5344CB8AC3E}">
        <p14:creationId xmlns:p14="http://schemas.microsoft.com/office/powerpoint/2010/main" val="3208469966"/>
      </p:ext>
    </p:extLst>
  </p:cSld>
  <p:clrMapOvr>
    <a:masterClrMapping/>
  </p:clrMapOvr>
  <p:transition advTm="41000"/>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10.xml><?xml version="1.0" encoding="utf-8"?>
<p:tagLst xmlns:a="http://schemas.openxmlformats.org/drawingml/2006/main" xmlns:r="http://schemas.openxmlformats.org/officeDocument/2006/relationships" xmlns:p="http://schemas.openxmlformats.org/presentationml/2006/main">
  <p:tag name="TIMING" val="|0.4"/>
</p:tagLst>
</file>

<file path=ppt/tags/tag11.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0.4"/>
</p:tagLst>
</file>

<file path=ppt/tags/tag7.xml><?xml version="1.0" encoding="utf-8"?>
<p:tagLst xmlns:a="http://schemas.openxmlformats.org/drawingml/2006/main" xmlns:r="http://schemas.openxmlformats.org/officeDocument/2006/relationships" xmlns:p="http://schemas.openxmlformats.org/presentationml/2006/main">
  <p:tag name="TIMING" val="|0.4"/>
</p:tagLst>
</file>

<file path=ppt/tags/tag8.xml><?xml version="1.0" encoding="utf-8"?>
<p:tagLst xmlns:a="http://schemas.openxmlformats.org/drawingml/2006/main" xmlns:r="http://schemas.openxmlformats.org/officeDocument/2006/relationships" xmlns:p="http://schemas.openxmlformats.org/presentationml/2006/main">
  <p:tag name="TIMING" val="|0.4"/>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15902</TotalTime>
  <Words>930</Words>
  <Application>Microsoft Office PowerPoint</Application>
  <PresentationFormat>Platekrāna</PresentationFormat>
  <Paragraphs>121</Paragraphs>
  <Slides>11</Slides>
  <Notes>11</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11</vt:i4>
      </vt:variant>
    </vt:vector>
  </HeadingPairs>
  <TitlesOfParts>
    <vt:vector size="17" baseType="lpstr">
      <vt:lpstr>Arial</vt:lpstr>
      <vt:lpstr>Calibri</vt:lpstr>
      <vt:lpstr>Calibri Light</vt:lpstr>
      <vt:lpstr>Century Gothic</vt:lpstr>
      <vt:lpstr>Wingdings</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Nahid Ahmed</dc:creator>
  <cp:lastModifiedBy>Daiga Naroga</cp:lastModifiedBy>
  <cp:revision>287</cp:revision>
  <cp:lastPrinted>2025-05-15T07:57:36Z</cp:lastPrinted>
  <dcterms:created xsi:type="dcterms:W3CDTF">2018-02-04T10:06:01Z</dcterms:created>
  <dcterms:modified xsi:type="dcterms:W3CDTF">2026-02-23T18:38:58Z</dcterms:modified>
</cp:coreProperties>
</file>