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8C14A-A55D-45CD-8B64-70F9AE12FC83}" v="17" dt="2026-02-18T13:12:39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varts Pāvulēns" userId="4656e6b0-1ea6-4391-a27c-8c858f3ccdd4" providerId="ADAL" clId="{5BDC02D3-7515-4E50-85F3-B425D1C67C44}"/>
    <pc:docChg chg="undo custSel addSld modSld">
      <pc:chgData name="Edvarts Pāvulēns" userId="4656e6b0-1ea6-4391-a27c-8c858f3ccdd4" providerId="ADAL" clId="{5BDC02D3-7515-4E50-85F3-B425D1C67C44}" dt="2026-02-18T13:13:00.562" v="1123" actId="14100"/>
      <pc:docMkLst>
        <pc:docMk/>
      </pc:docMkLst>
      <pc:sldChg chg="addSp modSp mod">
        <pc:chgData name="Edvarts Pāvulēns" userId="4656e6b0-1ea6-4391-a27c-8c858f3ccdd4" providerId="ADAL" clId="{5BDC02D3-7515-4E50-85F3-B425D1C67C44}" dt="2026-02-18T13:13:00.562" v="1123" actId="14100"/>
        <pc:sldMkLst>
          <pc:docMk/>
          <pc:sldMk cId="3469287390" sldId="256"/>
        </pc:sldMkLst>
        <pc:spChg chg="mod">
          <ac:chgData name="Edvarts Pāvulēns" userId="4656e6b0-1ea6-4391-a27c-8c858f3ccdd4" providerId="ADAL" clId="{5BDC02D3-7515-4E50-85F3-B425D1C67C44}" dt="2026-02-18T13:06:13.327" v="1112" actId="1076"/>
          <ac:spMkLst>
            <pc:docMk/>
            <pc:sldMk cId="3469287390" sldId="256"/>
            <ac:spMk id="2" creationId="{49409458-3D13-167E-891C-24DF7C0411FD}"/>
          </ac:spMkLst>
        </pc:spChg>
        <pc:spChg chg="mod">
          <ac:chgData name="Edvarts Pāvulēns" userId="4656e6b0-1ea6-4391-a27c-8c858f3ccdd4" providerId="ADAL" clId="{5BDC02D3-7515-4E50-85F3-B425D1C67C44}" dt="2026-02-18T13:06:13.327" v="1112" actId="1076"/>
          <ac:spMkLst>
            <pc:docMk/>
            <pc:sldMk cId="3469287390" sldId="256"/>
            <ac:spMk id="3" creationId="{60F9E326-CBC2-9103-473F-DC62C992B389}"/>
          </ac:spMkLst>
        </pc:spChg>
        <pc:spChg chg="add mod">
          <ac:chgData name="Edvarts Pāvulēns" userId="4656e6b0-1ea6-4391-a27c-8c858f3ccdd4" providerId="ADAL" clId="{5BDC02D3-7515-4E50-85F3-B425D1C67C44}" dt="2026-02-18T13:13:00.562" v="1123" actId="14100"/>
          <ac:spMkLst>
            <pc:docMk/>
            <pc:sldMk cId="3469287390" sldId="256"/>
            <ac:spMk id="4" creationId="{9A64C50B-6AD4-DD08-BDCB-6DF547A37C1F}"/>
          </ac:spMkLst>
        </pc:spChg>
        <pc:spChg chg="add mod">
          <ac:chgData name="Edvarts Pāvulēns" userId="4656e6b0-1ea6-4391-a27c-8c858f3ccdd4" providerId="ADAL" clId="{5BDC02D3-7515-4E50-85F3-B425D1C67C44}" dt="2026-02-18T13:13:00.562" v="1123" actId="14100"/>
          <ac:spMkLst>
            <pc:docMk/>
            <pc:sldMk cId="3469287390" sldId="256"/>
            <ac:spMk id="5" creationId="{8B9A0AC6-750C-405C-F7B3-06959CE36907}"/>
          </ac:spMkLst>
        </pc:spChg>
        <pc:picChg chg="add mod">
          <ac:chgData name="Edvarts Pāvulēns" userId="4656e6b0-1ea6-4391-a27c-8c858f3ccdd4" providerId="ADAL" clId="{5BDC02D3-7515-4E50-85F3-B425D1C67C44}" dt="2026-02-18T13:05:10.072" v="1103"/>
          <ac:picMkLst>
            <pc:docMk/>
            <pc:sldMk cId="3469287390" sldId="256"/>
            <ac:picMk id="6" creationId="{299FE298-B3CD-9AE1-5AAC-B9BD21E2EDC0}"/>
          </ac:picMkLst>
        </pc:picChg>
      </pc:sldChg>
      <pc:sldChg chg="addSp modSp">
        <pc:chgData name="Edvarts Pāvulēns" userId="4656e6b0-1ea6-4391-a27c-8c858f3ccdd4" providerId="ADAL" clId="{5BDC02D3-7515-4E50-85F3-B425D1C67C44}" dt="2026-02-18T12:59:53.873" v="1088"/>
        <pc:sldMkLst>
          <pc:docMk/>
          <pc:sldMk cId="1410278059" sldId="257"/>
        </pc:sldMkLst>
        <pc:spChg chg="mod">
          <ac:chgData name="Edvarts Pāvulēns" userId="4656e6b0-1ea6-4391-a27c-8c858f3ccdd4" providerId="ADAL" clId="{5BDC02D3-7515-4E50-85F3-B425D1C67C44}" dt="2026-02-18T12:59:53.873" v="1088"/>
          <ac:spMkLst>
            <pc:docMk/>
            <pc:sldMk cId="1410278059" sldId="257"/>
            <ac:spMk id="5" creationId="{BEC97846-5AC5-9A15-9864-69E264008238}"/>
          </ac:spMkLst>
        </pc:spChg>
        <pc:spChg chg="mod">
          <ac:chgData name="Edvarts Pāvulēns" userId="4656e6b0-1ea6-4391-a27c-8c858f3ccdd4" providerId="ADAL" clId="{5BDC02D3-7515-4E50-85F3-B425D1C67C44}" dt="2026-02-18T12:59:53.873" v="1088"/>
          <ac:spMkLst>
            <pc:docMk/>
            <pc:sldMk cId="1410278059" sldId="257"/>
            <ac:spMk id="6" creationId="{8BA1D361-00F5-80BF-FE32-0F0B2A3AE2D4}"/>
          </ac:spMkLst>
        </pc:spChg>
        <pc:grpChg chg="add mod">
          <ac:chgData name="Edvarts Pāvulēns" userId="4656e6b0-1ea6-4391-a27c-8c858f3ccdd4" providerId="ADAL" clId="{5BDC02D3-7515-4E50-85F3-B425D1C67C44}" dt="2026-02-18T12:59:53.873" v="1088"/>
          <ac:grpSpMkLst>
            <pc:docMk/>
            <pc:sldMk cId="1410278059" sldId="257"/>
            <ac:grpSpMk id="4" creationId="{8F5B3E23-A358-2BF4-C506-9399FA57AAB5}"/>
          </ac:grpSpMkLst>
        </pc:grpChg>
        <pc:picChg chg="mod">
          <ac:chgData name="Edvarts Pāvulēns" userId="4656e6b0-1ea6-4391-a27c-8c858f3ccdd4" providerId="ADAL" clId="{5BDC02D3-7515-4E50-85F3-B425D1C67C44}" dt="2026-02-18T12:59:53.873" v="1088"/>
          <ac:picMkLst>
            <pc:docMk/>
            <pc:sldMk cId="1410278059" sldId="257"/>
            <ac:picMk id="7" creationId="{0410A08D-1A99-7C79-4946-4A7A7F7E5F42}"/>
          </ac:picMkLst>
        </pc:picChg>
      </pc:sldChg>
      <pc:sldChg chg="addSp modSp mod">
        <pc:chgData name="Edvarts Pāvulēns" userId="4656e6b0-1ea6-4391-a27c-8c858f3ccdd4" providerId="ADAL" clId="{5BDC02D3-7515-4E50-85F3-B425D1C67C44}" dt="2026-02-18T13:01:23.032" v="1102" actId="27636"/>
        <pc:sldMkLst>
          <pc:docMk/>
          <pc:sldMk cId="293094135" sldId="258"/>
        </pc:sldMkLst>
        <pc:spChg chg="mod">
          <ac:chgData name="Edvarts Pāvulēns" userId="4656e6b0-1ea6-4391-a27c-8c858f3ccdd4" providerId="ADAL" clId="{5BDC02D3-7515-4E50-85F3-B425D1C67C44}" dt="2026-02-18T13:01:23.032" v="1102" actId="27636"/>
          <ac:spMkLst>
            <pc:docMk/>
            <pc:sldMk cId="293094135" sldId="258"/>
            <ac:spMk id="3" creationId="{B92E8939-7E5C-94C9-6ACD-0BBF46BE1252}"/>
          </ac:spMkLst>
        </pc:spChg>
        <pc:spChg chg="mod">
          <ac:chgData name="Edvarts Pāvulēns" userId="4656e6b0-1ea6-4391-a27c-8c858f3ccdd4" providerId="ADAL" clId="{5BDC02D3-7515-4E50-85F3-B425D1C67C44}" dt="2026-02-18T12:59:55.418" v="1089"/>
          <ac:spMkLst>
            <pc:docMk/>
            <pc:sldMk cId="293094135" sldId="258"/>
            <ac:spMk id="5" creationId="{128381B1-FC5E-9235-2449-AD2058361549}"/>
          </ac:spMkLst>
        </pc:spChg>
        <pc:spChg chg="mod">
          <ac:chgData name="Edvarts Pāvulēns" userId="4656e6b0-1ea6-4391-a27c-8c858f3ccdd4" providerId="ADAL" clId="{5BDC02D3-7515-4E50-85F3-B425D1C67C44}" dt="2026-02-18T12:59:55.418" v="1089"/>
          <ac:spMkLst>
            <pc:docMk/>
            <pc:sldMk cId="293094135" sldId="258"/>
            <ac:spMk id="6" creationId="{6529CF79-A37B-1E79-6601-14F216608315}"/>
          </ac:spMkLst>
        </pc:spChg>
        <pc:grpChg chg="add mod">
          <ac:chgData name="Edvarts Pāvulēns" userId="4656e6b0-1ea6-4391-a27c-8c858f3ccdd4" providerId="ADAL" clId="{5BDC02D3-7515-4E50-85F3-B425D1C67C44}" dt="2026-02-18T12:59:55.418" v="1089"/>
          <ac:grpSpMkLst>
            <pc:docMk/>
            <pc:sldMk cId="293094135" sldId="258"/>
            <ac:grpSpMk id="4" creationId="{5170A2F2-3D58-BCF2-8567-A04BC9B91C41}"/>
          </ac:grpSpMkLst>
        </pc:grpChg>
        <pc:picChg chg="mod">
          <ac:chgData name="Edvarts Pāvulēns" userId="4656e6b0-1ea6-4391-a27c-8c858f3ccdd4" providerId="ADAL" clId="{5BDC02D3-7515-4E50-85F3-B425D1C67C44}" dt="2026-02-18T12:59:55.418" v="1089"/>
          <ac:picMkLst>
            <pc:docMk/>
            <pc:sldMk cId="293094135" sldId="258"/>
            <ac:picMk id="7" creationId="{E0412354-342F-127B-E134-B56FE2B5D142}"/>
          </ac:picMkLst>
        </pc:picChg>
      </pc:sldChg>
      <pc:sldChg chg="addSp modSp mod">
        <pc:chgData name="Edvarts Pāvulēns" userId="4656e6b0-1ea6-4391-a27c-8c858f3ccdd4" providerId="ADAL" clId="{5BDC02D3-7515-4E50-85F3-B425D1C67C44}" dt="2026-02-18T13:10:52.523" v="1117" actId="1076"/>
        <pc:sldMkLst>
          <pc:docMk/>
          <pc:sldMk cId="2598485224" sldId="259"/>
        </pc:sldMkLst>
        <pc:spChg chg="mod">
          <ac:chgData name="Edvarts Pāvulēns" userId="4656e6b0-1ea6-4391-a27c-8c858f3ccdd4" providerId="ADAL" clId="{5BDC02D3-7515-4E50-85F3-B425D1C67C44}" dt="2026-02-17T08:53:19.998" v="495" actId="20577"/>
          <ac:spMkLst>
            <pc:docMk/>
            <pc:sldMk cId="2598485224" sldId="259"/>
            <ac:spMk id="2" creationId="{1017F3D6-B8FC-66D2-3E15-F23CA79D5FE6}"/>
          </ac:spMkLst>
        </pc:spChg>
        <pc:spChg chg="mod">
          <ac:chgData name="Edvarts Pāvulēns" userId="4656e6b0-1ea6-4391-a27c-8c858f3ccdd4" providerId="ADAL" clId="{5BDC02D3-7515-4E50-85F3-B425D1C67C44}" dt="2026-02-18T12:59:57.599" v="1090"/>
          <ac:spMkLst>
            <pc:docMk/>
            <pc:sldMk cId="2598485224" sldId="259"/>
            <ac:spMk id="5" creationId="{9F3CFBB1-2055-FC0B-2C92-533BF1948882}"/>
          </ac:spMkLst>
        </pc:spChg>
        <pc:spChg chg="mod">
          <ac:chgData name="Edvarts Pāvulēns" userId="4656e6b0-1ea6-4391-a27c-8c858f3ccdd4" providerId="ADAL" clId="{5BDC02D3-7515-4E50-85F3-B425D1C67C44}" dt="2026-02-18T12:59:57.599" v="1090"/>
          <ac:spMkLst>
            <pc:docMk/>
            <pc:sldMk cId="2598485224" sldId="259"/>
            <ac:spMk id="6" creationId="{2060A4A4-438E-F3D4-D0CD-A18670E8B7F1}"/>
          </ac:spMkLst>
        </pc:spChg>
        <pc:grpChg chg="add mod ord">
          <ac:chgData name="Edvarts Pāvulēns" userId="4656e6b0-1ea6-4391-a27c-8c858f3ccdd4" providerId="ADAL" clId="{5BDC02D3-7515-4E50-85F3-B425D1C67C44}" dt="2026-02-18T12:59:59.812" v="1091" actId="167"/>
          <ac:grpSpMkLst>
            <pc:docMk/>
            <pc:sldMk cId="2598485224" sldId="259"/>
            <ac:grpSpMk id="4" creationId="{C3655681-4AB3-3A24-0AB6-0C7BB12FE0FD}"/>
          </ac:grpSpMkLst>
        </pc:grpChg>
        <pc:picChg chg="mod">
          <ac:chgData name="Edvarts Pāvulēns" userId="4656e6b0-1ea6-4391-a27c-8c858f3ccdd4" providerId="ADAL" clId="{5BDC02D3-7515-4E50-85F3-B425D1C67C44}" dt="2026-02-18T12:59:57.599" v="1090"/>
          <ac:picMkLst>
            <pc:docMk/>
            <pc:sldMk cId="2598485224" sldId="259"/>
            <ac:picMk id="7" creationId="{AA5EFC59-7CD9-0F8D-DC05-B7D22DA8A296}"/>
          </ac:picMkLst>
        </pc:picChg>
        <pc:picChg chg="mod">
          <ac:chgData name="Edvarts Pāvulēns" userId="4656e6b0-1ea6-4391-a27c-8c858f3ccdd4" providerId="ADAL" clId="{5BDC02D3-7515-4E50-85F3-B425D1C67C44}" dt="2026-02-18T13:10:52.523" v="1117" actId="1076"/>
          <ac:picMkLst>
            <pc:docMk/>
            <pc:sldMk cId="2598485224" sldId="259"/>
            <ac:picMk id="1026" creationId="{1DFDB21F-BDA1-640F-1A06-1697CC6967C8}"/>
          </ac:picMkLst>
        </pc:picChg>
      </pc:sldChg>
      <pc:sldChg chg="addSp delSp modSp mod">
        <pc:chgData name="Edvarts Pāvulēns" userId="4656e6b0-1ea6-4391-a27c-8c858f3ccdd4" providerId="ADAL" clId="{5BDC02D3-7515-4E50-85F3-B425D1C67C44}" dt="2026-02-18T13:00:14.996" v="1097"/>
        <pc:sldMkLst>
          <pc:docMk/>
          <pc:sldMk cId="2116762520" sldId="260"/>
        </pc:sldMkLst>
        <pc:spChg chg="mod">
          <ac:chgData name="Edvarts Pāvulēns" userId="4656e6b0-1ea6-4391-a27c-8c858f3ccdd4" providerId="ADAL" clId="{5BDC02D3-7515-4E50-85F3-B425D1C67C44}" dt="2026-02-18T12:59:13.924" v="1053" actId="20577"/>
          <ac:spMkLst>
            <pc:docMk/>
            <pc:sldMk cId="2116762520" sldId="260"/>
            <ac:spMk id="2" creationId="{0832AF49-3C3D-9758-777C-DC265F4F0B5A}"/>
          </ac:spMkLst>
        </pc:spChg>
        <pc:spChg chg="mod">
          <ac:chgData name="Edvarts Pāvulēns" userId="4656e6b0-1ea6-4391-a27c-8c858f3ccdd4" providerId="ADAL" clId="{5BDC02D3-7515-4E50-85F3-B425D1C67C44}" dt="2026-02-18T12:59:32.602" v="1087" actId="14100"/>
          <ac:spMkLst>
            <pc:docMk/>
            <pc:sldMk cId="2116762520" sldId="260"/>
            <ac:spMk id="3" creationId="{4EE28BC8-878B-8934-948B-39D18600883D}"/>
          </ac:spMkLst>
        </pc:spChg>
        <pc:spChg chg="mod">
          <ac:chgData name="Edvarts Pāvulēns" userId="4656e6b0-1ea6-4391-a27c-8c858f3ccdd4" providerId="ADAL" clId="{5BDC02D3-7515-4E50-85F3-B425D1C67C44}" dt="2026-02-18T13:00:14.996" v="1097"/>
          <ac:spMkLst>
            <pc:docMk/>
            <pc:sldMk cId="2116762520" sldId="260"/>
            <ac:spMk id="5" creationId="{3AB7948D-BAA5-DCE8-4BC1-6C6104125119}"/>
          </ac:spMkLst>
        </pc:spChg>
        <pc:spChg chg="add del">
          <ac:chgData name="Edvarts Pāvulēns" userId="4656e6b0-1ea6-4391-a27c-8c858f3ccdd4" providerId="ADAL" clId="{5BDC02D3-7515-4E50-85F3-B425D1C67C44}" dt="2026-02-17T08:42:12.075" v="52" actId="22"/>
          <ac:spMkLst>
            <pc:docMk/>
            <pc:sldMk cId="2116762520" sldId="260"/>
            <ac:spMk id="5" creationId="{F8657B60-335D-5D87-4F54-E499F192011E}"/>
          </ac:spMkLst>
        </pc:spChg>
        <pc:spChg chg="mod">
          <ac:chgData name="Edvarts Pāvulēns" userId="4656e6b0-1ea6-4391-a27c-8c858f3ccdd4" providerId="ADAL" clId="{5BDC02D3-7515-4E50-85F3-B425D1C67C44}" dt="2026-02-18T13:00:14.996" v="1097"/>
          <ac:spMkLst>
            <pc:docMk/>
            <pc:sldMk cId="2116762520" sldId="260"/>
            <ac:spMk id="6" creationId="{435B9081-B157-4A11-F5A1-A6D7516181A8}"/>
          </ac:spMkLst>
        </pc:spChg>
        <pc:grpChg chg="add mod">
          <ac:chgData name="Edvarts Pāvulēns" userId="4656e6b0-1ea6-4391-a27c-8c858f3ccdd4" providerId="ADAL" clId="{5BDC02D3-7515-4E50-85F3-B425D1C67C44}" dt="2026-02-18T13:00:14.996" v="1097"/>
          <ac:grpSpMkLst>
            <pc:docMk/>
            <pc:sldMk cId="2116762520" sldId="260"/>
            <ac:grpSpMk id="4" creationId="{123C64B5-D923-8C4C-7B58-C61DD1A7EE03}"/>
          </ac:grpSpMkLst>
        </pc:grpChg>
        <pc:picChg chg="mod">
          <ac:chgData name="Edvarts Pāvulēns" userId="4656e6b0-1ea6-4391-a27c-8c858f3ccdd4" providerId="ADAL" clId="{5BDC02D3-7515-4E50-85F3-B425D1C67C44}" dt="2026-02-18T13:00:14.996" v="1097"/>
          <ac:picMkLst>
            <pc:docMk/>
            <pc:sldMk cId="2116762520" sldId="260"/>
            <ac:picMk id="7" creationId="{9EE7B96F-8735-1246-7209-354D3A7A256F}"/>
          </ac:picMkLst>
        </pc:picChg>
      </pc:sldChg>
      <pc:sldChg chg="addSp modSp new mod">
        <pc:chgData name="Edvarts Pāvulēns" userId="4656e6b0-1ea6-4391-a27c-8c858f3ccdd4" providerId="ADAL" clId="{5BDC02D3-7515-4E50-85F3-B425D1C67C44}" dt="2026-02-18T13:00:13.526" v="1096" actId="1076"/>
        <pc:sldMkLst>
          <pc:docMk/>
          <pc:sldMk cId="1608943182" sldId="261"/>
        </pc:sldMkLst>
        <pc:spChg chg="mod">
          <ac:chgData name="Edvarts Pāvulēns" userId="4656e6b0-1ea6-4391-a27c-8c858f3ccdd4" providerId="ADAL" clId="{5BDC02D3-7515-4E50-85F3-B425D1C67C44}" dt="2026-02-17T08:42:31.863" v="77" actId="20577"/>
          <ac:spMkLst>
            <pc:docMk/>
            <pc:sldMk cId="1608943182" sldId="261"/>
            <ac:spMk id="2" creationId="{7EE04AFC-7601-8EF6-38DB-67E6FB7A555D}"/>
          </ac:spMkLst>
        </pc:spChg>
        <pc:spChg chg="mod">
          <ac:chgData name="Edvarts Pāvulēns" userId="4656e6b0-1ea6-4391-a27c-8c858f3ccdd4" providerId="ADAL" clId="{5BDC02D3-7515-4E50-85F3-B425D1C67C44}" dt="2026-02-18T13:00:13.526" v="1096" actId="1076"/>
          <ac:spMkLst>
            <pc:docMk/>
            <pc:sldMk cId="1608943182" sldId="261"/>
            <ac:spMk id="3" creationId="{1D53E4CE-6323-4949-8F6D-25DADA25DD0F}"/>
          </ac:spMkLst>
        </pc:spChg>
        <pc:spChg chg="mod">
          <ac:chgData name="Edvarts Pāvulēns" userId="4656e6b0-1ea6-4391-a27c-8c858f3ccdd4" providerId="ADAL" clId="{5BDC02D3-7515-4E50-85F3-B425D1C67C44}" dt="2026-02-18T13:00:03.462" v="1092"/>
          <ac:spMkLst>
            <pc:docMk/>
            <pc:sldMk cId="1608943182" sldId="261"/>
            <ac:spMk id="5" creationId="{0B775FEC-9D53-D078-F63A-31DAFA6681EB}"/>
          </ac:spMkLst>
        </pc:spChg>
        <pc:spChg chg="mod">
          <ac:chgData name="Edvarts Pāvulēns" userId="4656e6b0-1ea6-4391-a27c-8c858f3ccdd4" providerId="ADAL" clId="{5BDC02D3-7515-4E50-85F3-B425D1C67C44}" dt="2026-02-18T13:00:03.462" v="1092"/>
          <ac:spMkLst>
            <pc:docMk/>
            <pc:sldMk cId="1608943182" sldId="261"/>
            <ac:spMk id="6" creationId="{763A6EA8-D6FF-A4FF-E474-EF196B983540}"/>
          </ac:spMkLst>
        </pc:spChg>
        <pc:grpChg chg="add mod ord">
          <ac:chgData name="Edvarts Pāvulēns" userId="4656e6b0-1ea6-4391-a27c-8c858f3ccdd4" providerId="ADAL" clId="{5BDC02D3-7515-4E50-85F3-B425D1C67C44}" dt="2026-02-18T13:00:05.776" v="1093" actId="167"/>
          <ac:grpSpMkLst>
            <pc:docMk/>
            <pc:sldMk cId="1608943182" sldId="261"/>
            <ac:grpSpMk id="4" creationId="{F9BA97C8-1499-5577-04DD-49EE13DEAA50}"/>
          </ac:grpSpMkLst>
        </pc:grpChg>
        <pc:picChg chg="mod">
          <ac:chgData name="Edvarts Pāvulēns" userId="4656e6b0-1ea6-4391-a27c-8c858f3ccdd4" providerId="ADAL" clId="{5BDC02D3-7515-4E50-85F3-B425D1C67C44}" dt="2026-02-18T13:00:03.462" v="1092"/>
          <ac:picMkLst>
            <pc:docMk/>
            <pc:sldMk cId="1608943182" sldId="261"/>
            <ac:picMk id="7" creationId="{3A6C59A4-B9E7-ED9E-0252-1BD328F40549}"/>
          </ac:picMkLst>
        </pc:picChg>
      </pc:sldChg>
      <pc:sldChg chg="addSp delSp modSp new mod">
        <pc:chgData name="Edvarts Pāvulēns" userId="4656e6b0-1ea6-4391-a27c-8c858f3ccdd4" providerId="ADAL" clId="{5BDC02D3-7515-4E50-85F3-B425D1C67C44}" dt="2026-02-18T13:12:43.717" v="1120"/>
        <pc:sldMkLst>
          <pc:docMk/>
          <pc:sldMk cId="4239048365" sldId="262"/>
        </pc:sldMkLst>
        <pc:spChg chg="add del mod">
          <ac:chgData name="Edvarts Pāvulēns" userId="4656e6b0-1ea6-4391-a27c-8c858f3ccdd4" providerId="ADAL" clId="{5BDC02D3-7515-4E50-85F3-B425D1C67C44}" dt="2026-02-18T13:12:43.717" v="1120"/>
          <ac:spMkLst>
            <pc:docMk/>
            <pc:sldMk cId="4239048365" sldId="262"/>
            <ac:spMk id="4" creationId="{01C9E3AA-A3BA-50FB-C5ED-9A37B2FE402F}"/>
          </ac:spMkLst>
        </pc:spChg>
        <pc:spChg chg="add mod">
          <ac:chgData name="Edvarts Pāvulēns" userId="4656e6b0-1ea6-4391-a27c-8c858f3ccdd4" providerId="ADAL" clId="{5BDC02D3-7515-4E50-85F3-B425D1C67C44}" dt="2026-02-17T08:52:19.400" v="437" actId="403"/>
          <ac:spMkLst>
            <pc:docMk/>
            <pc:sldMk cId="4239048365" sldId="262"/>
            <ac:spMk id="6" creationId="{73489F41-7A40-F9E2-479A-2A15CB215D35}"/>
          </ac:spMkLst>
        </pc:spChg>
        <pc:picChg chg="add">
          <ac:chgData name="Edvarts Pāvulēns" userId="4656e6b0-1ea6-4391-a27c-8c858f3ccdd4" providerId="ADAL" clId="{5BDC02D3-7515-4E50-85F3-B425D1C67C44}" dt="2026-02-17T08:44:50.473" v="400" actId="22"/>
          <ac:picMkLst>
            <pc:docMk/>
            <pc:sldMk cId="4239048365" sldId="262"/>
            <ac:picMk id="5" creationId="{3825E849-46C0-2841-BBD9-E81D49F080DD}"/>
          </ac:picMkLst>
        </pc:picChg>
      </pc:sldChg>
      <pc:sldChg chg="addSp modSp new mod">
        <pc:chgData name="Edvarts Pāvulēns" userId="4656e6b0-1ea6-4391-a27c-8c858f3ccdd4" providerId="ADAL" clId="{5BDC02D3-7515-4E50-85F3-B425D1C67C44}" dt="2026-02-18T12:48:49.751" v="649" actId="962"/>
        <pc:sldMkLst>
          <pc:docMk/>
          <pc:sldMk cId="510454933" sldId="263"/>
        </pc:sldMkLst>
        <pc:picChg chg="add mod">
          <ac:chgData name="Edvarts Pāvulēns" userId="4656e6b0-1ea6-4391-a27c-8c858f3ccdd4" providerId="ADAL" clId="{5BDC02D3-7515-4E50-85F3-B425D1C67C44}" dt="2026-02-18T12:48:49.751" v="649" actId="962"/>
          <ac:picMkLst>
            <pc:docMk/>
            <pc:sldMk cId="510454933" sldId="263"/>
            <ac:picMk id="5" creationId="{35B017BE-5455-BE78-2DFB-C920693C6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70FC522-B232-79D8-A01C-598A6A022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3DCBDCB-BD50-87E7-7360-18E1ECE43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9F7AAB5-94CE-9B02-D584-86E4E6D4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8AFFF4B-5F99-E012-C95B-FADE168A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65AB6BF-8D4A-04E9-EFBE-05ED1DA7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43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821FC1-AE11-23DF-A81C-4897493B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F3A4585-88AC-4300-46D6-F1A25C715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3BEA2F4-7B2F-1770-FF3A-B809651C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0E256D9-5078-94BF-9191-40CBA0FF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8C9AA72-DE36-2C8E-998E-547B50EC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69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F80C16BA-9833-3B35-08F4-B71B4FF68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00951F1-04B8-74CF-B0B7-BDD13650E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64628B5-40F2-DD65-B5BD-D7061955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49A4BE2-7F45-68EA-2721-9414CB1C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3AD5906-78F5-97D4-0C3E-A0D46422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149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01687F-8C48-CE91-54E0-9F3DFA9F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8BD82A-640B-FFA2-CE4F-0699829C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6D26314-E3B7-F52E-1B84-8AD312CA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3F83AEB-BF5C-FE3A-FCA1-6E7AFE11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96837F0-6A30-9C4F-3C07-A059596D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85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B51320-F495-15B9-4C3A-BC679CDA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A2D475C-FBB0-9510-3F8F-8A0311B2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C10C5F2-7040-EC11-EA67-B4B3C1D2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C86FB71-80DF-FD75-5289-295A7A0B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6043526-4EB6-D9CB-5314-E32BD2B8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58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4B709A-37CD-0063-2412-C883ED74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C6F916B-3456-8118-3578-0672805AD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6688CCD-61CB-9026-0E29-731BCF3EF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5D6571B-D7C0-F802-6BD6-3D1CD44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84F8347-0D5C-2FCF-15A9-BEEA9F6C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BB99CA6-A890-3184-C011-1C15E99A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125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A42EC6-544A-0FC7-ABCA-D3C79A43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21E6A40-AD90-A784-352C-AF259DA37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CC55139-2DEB-236F-117F-02E220D4C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79DAD1B-1036-FD5D-2590-AA0E3EB85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B7BAE77A-95F8-A339-5D6A-FB22D42B4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0C0BDEF8-BDCE-65C2-1D79-19E50C0E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7B7451E9-E6AF-3768-7BB9-112A926C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BCE6E34C-E9C1-3BF6-1125-E5EE57F4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702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A20468D-23C5-C492-D412-BD53501A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981AB43-8037-B2D3-B08B-A9F5DB0C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91989DA-095C-05B6-7AFC-E82FF126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79170D6-4240-9C30-C48A-71DD1BF7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03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A7B513-83BA-8CC0-A8CD-49BF811E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7934BE1-F19D-368C-B26C-103C88C8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0A071DB-8317-AFB7-30D5-AB1C26E8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988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16E8C7-659C-3C70-F9B0-7CD6FAEF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AF7B3AF-CEF3-A093-0123-C4F7D2BE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8D95149-8708-C91A-092A-397949CBD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7E6CE1-371B-7064-06DA-6AD0DFFB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D749560-D38A-AD09-FB62-94F745CB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0C698A1-B0CA-9614-F174-E35BA4A1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800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F6ECFA-3A88-9097-57E1-348C946D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5736BC66-7E3C-F56F-C155-B67B911BF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24998B2-99E1-9ACB-3589-128CD41E7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C3C4F7B-BB63-E46C-140E-7F38E1CD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AEFE9E8-11BB-144B-85D9-ECE6B43B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EC6A59-AE5F-C23A-6359-02238388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186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7AA7B93B-A102-1A77-3CC9-438CABD7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810A1A7-FED8-3DC3-7BF4-4F9119F77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9715B76-5DEE-B3EE-06B7-CC148CA4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432460-3C96-40DE-A526-C8BAF68D54DB}" type="datetimeFigureOut">
              <a:rPr lang="lv-LV" smtClean="0"/>
              <a:t>18.02.2026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6D8BFB-B9B4-1521-460C-6DED6393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D30AA99-EC9E-3B66-9631-43E88397D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FC29F-3D73-4292-974B-073867B867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256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409458-3D13-167E-891C-24DF7C041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379" y="1285663"/>
            <a:ext cx="7542153" cy="2387600"/>
          </a:xfrm>
        </p:spPr>
        <p:txBody>
          <a:bodyPr/>
          <a:lstStyle/>
          <a:p>
            <a:r>
              <a:rPr lang="lv-LV" dirty="0"/>
              <a:t>Par dienas aprūpes centra izveidi Aizkrauklē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0F9E326-CBC2-9103-473F-DC62C992B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379" y="3765338"/>
            <a:ext cx="7542153" cy="1655762"/>
          </a:xfrm>
        </p:spPr>
        <p:txBody>
          <a:bodyPr/>
          <a:lstStyle/>
          <a:p>
            <a:r>
              <a:rPr lang="lv-LV" dirty="0"/>
              <a:t>19.02.2026. </a:t>
            </a:r>
          </a:p>
          <a:p>
            <a:r>
              <a:rPr lang="lv-LV" dirty="0"/>
              <a:t>Edvarts Pāvulēns</a:t>
            </a:r>
          </a:p>
          <a:p>
            <a:r>
              <a:rPr lang="lv-LV" dirty="0"/>
              <a:t>Aizkraukles novada Sociālā dienesta vadītājs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9A64C50B-6AD4-DD08-BDCB-6DF547A37C1F}"/>
              </a:ext>
            </a:extLst>
          </p:cNvPr>
          <p:cNvSpPr/>
          <p:nvPr/>
        </p:nvSpPr>
        <p:spPr>
          <a:xfrm rot="5400000">
            <a:off x="-1108806" y="3090810"/>
            <a:ext cx="7055379" cy="873760"/>
          </a:xfrm>
          <a:prstGeom prst="rect">
            <a:avLst/>
          </a:prstGeom>
          <a:solidFill>
            <a:srgbClr val="A99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8B9A0AC6-750C-405C-F7B3-06959CE36907}"/>
              </a:ext>
            </a:extLst>
          </p:cNvPr>
          <p:cNvSpPr/>
          <p:nvPr/>
        </p:nvSpPr>
        <p:spPr>
          <a:xfrm rot="5400000">
            <a:off x="-2311009" y="2067169"/>
            <a:ext cx="7080738" cy="2946400"/>
          </a:xfrm>
          <a:prstGeom prst="rect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Attēls 5" descr="Attēls, kurā ir simbols&#10;&#10;Apraksts ģenerēts automātiski">
            <a:extLst>
              <a:ext uri="{FF2B5EF4-FFF2-40B4-BE49-F238E27FC236}">
                <a16:creationId xmlns:a16="http://schemas.microsoft.com/office/drawing/2014/main" id="{299FE298-B3CD-9AE1-5AAC-B9BD21E2E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779" y="2142969"/>
            <a:ext cx="2678767" cy="3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A4DBB5-01E0-E6A5-C379-638F4648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2018.gada </a:t>
            </a:r>
            <a:r>
              <a:rPr lang="lv-LV" dirty="0" err="1"/>
              <a:t>izvērtējums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ADFE5DB-C50D-4EFB-586C-E14755AE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Aizkraukles pilsētā kopumā dzīvo 72 personas ar GRT, no kurām individuālo vajadzību </a:t>
            </a:r>
            <a:r>
              <a:rPr lang="lv-LV" dirty="0" err="1"/>
              <a:t>izvērtējums</a:t>
            </a:r>
            <a:r>
              <a:rPr lang="lv-LV" dirty="0"/>
              <a:t> veikts 14 personām. 13 personām ar GRT ir noteikta nepieciešamība pēc dienas aprūpes centra pakalpojuma, 3 personām - specializēto darbnīcu pakalpojuma, bet 7 personām -grupu dzīvokļa pakalpojuma. </a:t>
            </a:r>
          </a:p>
          <a:p>
            <a:r>
              <a:rPr lang="lv-LV" dirty="0"/>
              <a:t>Kopā Aizkraukles pilsētā dzīvo 34 bērni ar FT, no kuriem individuālo vajadzību </a:t>
            </a:r>
            <a:r>
              <a:rPr lang="lv-LV" dirty="0" err="1"/>
              <a:t>izvērtējums</a:t>
            </a:r>
            <a:r>
              <a:rPr lang="lv-LV" dirty="0"/>
              <a:t> veikts 21 bērnam, no kuriem 12 bērniem ir norādīta vajadzība pēc dienas aprūpes centra pakalpojuma.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F5B3E23-A358-2BF4-C506-9399FA57AAB5}"/>
              </a:ext>
            </a:extLst>
          </p:cNvPr>
          <p:cNvGrpSpPr/>
          <p:nvPr/>
        </p:nvGrpSpPr>
        <p:grpSpPr>
          <a:xfrm>
            <a:off x="-71120" y="5181032"/>
            <a:ext cx="12517120" cy="1748088"/>
            <a:chOff x="-71120" y="5181032"/>
            <a:chExt cx="12517120" cy="1748088"/>
          </a:xfrm>
        </p:grpSpPr>
        <p:sp>
          <p:nvSpPr>
            <p:cNvPr id="5" name="Taisnstūris 4">
              <a:extLst>
                <a:ext uri="{FF2B5EF4-FFF2-40B4-BE49-F238E27FC236}">
                  <a16:creationId xmlns:a16="http://schemas.microsoft.com/office/drawing/2014/main" id="{BEC97846-5AC5-9A15-9864-69E264008238}"/>
                </a:ext>
              </a:extLst>
            </p:cNvPr>
            <p:cNvSpPr/>
            <p:nvPr/>
          </p:nvSpPr>
          <p:spPr>
            <a:xfrm>
              <a:off x="-71120" y="5898039"/>
              <a:ext cx="12517120" cy="873760"/>
            </a:xfrm>
            <a:prstGeom prst="rect">
              <a:avLst/>
            </a:prstGeom>
            <a:solidFill>
              <a:srgbClr val="A9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8BA1D361-00F5-80BF-FE32-0F0B2A3AE2D4}"/>
                </a:ext>
              </a:extLst>
            </p:cNvPr>
            <p:cNvSpPr/>
            <p:nvPr/>
          </p:nvSpPr>
          <p:spPr>
            <a:xfrm>
              <a:off x="-71120" y="6055360"/>
              <a:ext cx="12517120" cy="873760"/>
            </a:xfrm>
            <a:prstGeom prst="rect">
              <a:avLst/>
            </a:prstGeom>
            <a:solidFill>
              <a:srgbClr val="006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7" name="Attēls 6" descr="Attēls, kurā ir simbols&#10;&#10;Apraksts ģenerēts automātiski">
              <a:extLst>
                <a:ext uri="{FF2B5EF4-FFF2-40B4-BE49-F238E27FC236}">
                  <a16:creationId xmlns:a16="http://schemas.microsoft.com/office/drawing/2014/main" id="{0410A08D-1A99-7C79-4946-4A7A7F7E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4101" y="5181032"/>
              <a:ext cx="1128185" cy="1311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027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7A7B6E-51CA-E9DE-09D6-204D938C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Pilngadīgās personas ar invaliditāti (2024.gads)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92E8939-7E5C-94C9-6ACD-0BBF46BE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171"/>
            <a:ext cx="10515600" cy="3539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/>
              <a:t>Centrālās statistikas pārvaldes dati (Aizkraukles novads):</a:t>
            </a:r>
          </a:p>
          <a:p>
            <a:r>
              <a:rPr lang="lv-LV" dirty="0"/>
              <a:t>Kustību funkcionālie traucējumi – 669;</a:t>
            </a:r>
          </a:p>
          <a:p>
            <a:r>
              <a:rPr lang="lv-LV" dirty="0"/>
              <a:t>Psihiskie un uzvedības traucējumi – 500.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Pēc sociālā dienesta datiem (Aizkraukles pilsētā):</a:t>
            </a:r>
          </a:p>
          <a:p>
            <a:r>
              <a:rPr lang="lv-LV" dirty="0"/>
              <a:t>Kustību funkcionālie traucējumi – 117;</a:t>
            </a:r>
          </a:p>
          <a:p>
            <a:r>
              <a:rPr lang="lv-LV" dirty="0"/>
              <a:t>Psihiskie un uzvedības traucējumi – 107;</a:t>
            </a:r>
          </a:p>
          <a:p>
            <a:r>
              <a:rPr lang="lv-LV" dirty="0"/>
              <a:t>Bērni ar funkcionāliem traucējumiem – 38.</a:t>
            </a:r>
          </a:p>
          <a:p>
            <a:pPr marL="0" indent="0">
              <a:buNone/>
            </a:pPr>
            <a:endParaRPr lang="lv-LV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170A2F2-3D58-BCF2-8567-A04BC9B91C41}"/>
              </a:ext>
            </a:extLst>
          </p:cNvPr>
          <p:cNvGrpSpPr/>
          <p:nvPr/>
        </p:nvGrpSpPr>
        <p:grpSpPr>
          <a:xfrm>
            <a:off x="-71120" y="5181032"/>
            <a:ext cx="12517120" cy="1748088"/>
            <a:chOff x="-71120" y="5181032"/>
            <a:chExt cx="12517120" cy="1748088"/>
          </a:xfrm>
        </p:grpSpPr>
        <p:sp>
          <p:nvSpPr>
            <p:cNvPr id="5" name="Taisnstūris 4">
              <a:extLst>
                <a:ext uri="{FF2B5EF4-FFF2-40B4-BE49-F238E27FC236}">
                  <a16:creationId xmlns:a16="http://schemas.microsoft.com/office/drawing/2014/main" id="{128381B1-FC5E-9235-2449-AD2058361549}"/>
                </a:ext>
              </a:extLst>
            </p:cNvPr>
            <p:cNvSpPr/>
            <p:nvPr/>
          </p:nvSpPr>
          <p:spPr>
            <a:xfrm>
              <a:off x="-71120" y="5898039"/>
              <a:ext cx="12517120" cy="873760"/>
            </a:xfrm>
            <a:prstGeom prst="rect">
              <a:avLst/>
            </a:prstGeom>
            <a:solidFill>
              <a:srgbClr val="A9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6529CF79-A37B-1E79-6601-14F216608315}"/>
                </a:ext>
              </a:extLst>
            </p:cNvPr>
            <p:cNvSpPr/>
            <p:nvPr/>
          </p:nvSpPr>
          <p:spPr>
            <a:xfrm>
              <a:off x="-71120" y="6055360"/>
              <a:ext cx="12517120" cy="873760"/>
            </a:xfrm>
            <a:prstGeom prst="rect">
              <a:avLst/>
            </a:prstGeom>
            <a:solidFill>
              <a:srgbClr val="006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7" name="Attēls 6" descr="Attēls, kurā ir simbols&#10;&#10;Apraksts ģenerēts automātiski">
              <a:extLst>
                <a:ext uri="{FF2B5EF4-FFF2-40B4-BE49-F238E27FC236}">
                  <a16:creationId xmlns:a16="http://schemas.microsoft.com/office/drawing/2014/main" id="{E0412354-342F-127B-E134-B56FE2B5D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4101" y="5181032"/>
              <a:ext cx="1128185" cy="1311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9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0C42241-8ED0-959D-52A8-350B340E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1A5C82B-8372-1660-FAF1-F9FE8F267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 descr="Attēls, kurā ir karte, teksts, atlants&#10;&#10;Mākslīgā intelekta ģenerēts saturs var būt nepareizs.">
            <a:extLst>
              <a:ext uri="{FF2B5EF4-FFF2-40B4-BE49-F238E27FC236}">
                <a16:creationId xmlns:a16="http://schemas.microsoft.com/office/drawing/2014/main" id="{35B017BE-5455-BE78-2DFB-C920693C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07"/>
            <a:ext cx="12192000" cy="64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5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C3655681-4AB3-3A24-0AB6-0C7BB12FE0FD}"/>
              </a:ext>
            </a:extLst>
          </p:cNvPr>
          <p:cNvGrpSpPr/>
          <p:nvPr/>
        </p:nvGrpSpPr>
        <p:grpSpPr>
          <a:xfrm>
            <a:off x="-71120" y="5181032"/>
            <a:ext cx="12517120" cy="1748088"/>
            <a:chOff x="-71120" y="5181032"/>
            <a:chExt cx="12517120" cy="1748088"/>
          </a:xfrm>
        </p:grpSpPr>
        <p:sp>
          <p:nvSpPr>
            <p:cNvPr id="5" name="Taisnstūris 4">
              <a:extLst>
                <a:ext uri="{FF2B5EF4-FFF2-40B4-BE49-F238E27FC236}">
                  <a16:creationId xmlns:a16="http://schemas.microsoft.com/office/drawing/2014/main" id="{9F3CFBB1-2055-FC0B-2C92-533BF1948882}"/>
                </a:ext>
              </a:extLst>
            </p:cNvPr>
            <p:cNvSpPr/>
            <p:nvPr/>
          </p:nvSpPr>
          <p:spPr>
            <a:xfrm>
              <a:off x="-71120" y="5898039"/>
              <a:ext cx="12517120" cy="873760"/>
            </a:xfrm>
            <a:prstGeom prst="rect">
              <a:avLst/>
            </a:prstGeom>
            <a:solidFill>
              <a:srgbClr val="A9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2060A4A4-438E-F3D4-D0CD-A18670E8B7F1}"/>
                </a:ext>
              </a:extLst>
            </p:cNvPr>
            <p:cNvSpPr/>
            <p:nvPr/>
          </p:nvSpPr>
          <p:spPr>
            <a:xfrm>
              <a:off x="-71120" y="6055360"/>
              <a:ext cx="12517120" cy="873760"/>
            </a:xfrm>
            <a:prstGeom prst="rect">
              <a:avLst/>
            </a:prstGeom>
            <a:solidFill>
              <a:srgbClr val="006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7" name="Attēls 6" descr="Attēls, kurā ir simbols&#10;&#10;Apraksts ģenerēts automātiski">
              <a:extLst>
                <a:ext uri="{FF2B5EF4-FFF2-40B4-BE49-F238E27FC236}">
                  <a16:creationId xmlns:a16="http://schemas.microsoft.com/office/drawing/2014/main" id="{AA5EFC59-7CD9-0F8D-DC05-B7D22DA8A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4101" y="5181032"/>
              <a:ext cx="1128185" cy="1311843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1017F3D6-B8FC-66D2-3E15-F23CA79D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Gaismas iela 4A, Aizkraukle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8E4C4C-22E7-5C10-70CC-937C98F2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Bāriņtiesas telpas">
            <a:extLst>
              <a:ext uri="{FF2B5EF4-FFF2-40B4-BE49-F238E27FC236}">
                <a16:creationId xmlns:a16="http://schemas.microsoft.com/office/drawing/2014/main" id="{1DFDB21F-BDA1-640F-1A06-1697CC696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8"/>
          <a:stretch>
            <a:fillRect/>
          </a:stretch>
        </p:blipFill>
        <p:spPr bwMode="auto">
          <a:xfrm>
            <a:off x="1013678" y="1690688"/>
            <a:ext cx="9474946" cy="40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8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7CA237-2168-241C-55FA-361CD25D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1FE9390-F280-6DFC-0878-E6E60D8B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825E849-46C0-2841-BBD9-E81D49F08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194811"/>
            <a:ext cx="11231542" cy="6468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89F41-7A40-F9E2-479A-2A15CB215D35}"/>
              </a:ext>
            </a:extLst>
          </p:cNvPr>
          <p:cNvSpPr txBox="1"/>
          <p:nvPr/>
        </p:nvSpPr>
        <p:spPr>
          <a:xfrm>
            <a:off x="1716833" y="5999584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249 m2</a:t>
            </a:r>
          </a:p>
        </p:txBody>
      </p:sp>
    </p:spTree>
    <p:extLst>
      <p:ext uri="{BB962C8B-B14F-4D97-AF65-F5344CB8AC3E}">
        <p14:creationId xmlns:p14="http://schemas.microsoft.com/office/powerpoint/2010/main" val="423904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F9BA97C8-1499-5577-04DD-49EE13DEAA50}"/>
              </a:ext>
            </a:extLst>
          </p:cNvPr>
          <p:cNvGrpSpPr/>
          <p:nvPr/>
        </p:nvGrpSpPr>
        <p:grpSpPr>
          <a:xfrm>
            <a:off x="-71120" y="5181032"/>
            <a:ext cx="12517120" cy="1748088"/>
            <a:chOff x="-71120" y="5181032"/>
            <a:chExt cx="12517120" cy="1748088"/>
          </a:xfrm>
        </p:grpSpPr>
        <p:sp>
          <p:nvSpPr>
            <p:cNvPr id="5" name="Taisnstūris 4">
              <a:extLst>
                <a:ext uri="{FF2B5EF4-FFF2-40B4-BE49-F238E27FC236}">
                  <a16:creationId xmlns:a16="http://schemas.microsoft.com/office/drawing/2014/main" id="{0B775FEC-9D53-D078-F63A-31DAFA6681EB}"/>
                </a:ext>
              </a:extLst>
            </p:cNvPr>
            <p:cNvSpPr/>
            <p:nvPr/>
          </p:nvSpPr>
          <p:spPr>
            <a:xfrm>
              <a:off x="-71120" y="5898039"/>
              <a:ext cx="12517120" cy="873760"/>
            </a:xfrm>
            <a:prstGeom prst="rect">
              <a:avLst/>
            </a:prstGeom>
            <a:solidFill>
              <a:srgbClr val="A9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763A6EA8-D6FF-A4FF-E474-EF196B983540}"/>
                </a:ext>
              </a:extLst>
            </p:cNvPr>
            <p:cNvSpPr/>
            <p:nvPr/>
          </p:nvSpPr>
          <p:spPr>
            <a:xfrm>
              <a:off x="-71120" y="6055360"/>
              <a:ext cx="12517120" cy="873760"/>
            </a:xfrm>
            <a:prstGeom prst="rect">
              <a:avLst/>
            </a:prstGeom>
            <a:solidFill>
              <a:srgbClr val="006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7" name="Attēls 6" descr="Attēls, kurā ir simbols&#10;&#10;Apraksts ģenerēts automātiski">
              <a:extLst>
                <a:ext uri="{FF2B5EF4-FFF2-40B4-BE49-F238E27FC236}">
                  <a16:creationId xmlns:a16="http://schemas.microsoft.com/office/drawing/2014/main" id="{3A6C59A4-B9E7-ED9E-0252-1BD328F40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4101" y="5181032"/>
              <a:ext cx="1128185" cy="1311843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7EE04AFC-7601-8EF6-38DB-67E6FB7A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Turpmākās darbības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D53E4CE-6323-4949-8F6D-25DADA25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362"/>
            <a:ext cx="9405257" cy="4351338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Projektēšana, tehniskās dokumentācijas izstrāde, lietošanas veida maiņa.</a:t>
            </a:r>
          </a:p>
          <a:p>
            <a:r>
              <a:rPr lang="lv-LV" dirty="0"/>
              <a:t>Finansējuma piesaiste – ESF, valsts finansējums, pašvaldības finansējums.</a:t>
            </a:r>
          </a:p>
          <a:p>
            <a:r>
              <a:rPr lang="lv-LV" dirty="0"/>
              <a:t>Ilgtermiņā Aizkraukles teritorijā jārēķinās ar 130 000 – 140 000 euro izmaksām gadā dienas aprūpes centra uzturēšanai un pakalpojuma nodrošināšanai.</a:t>
            </a:r>
          </a:p>
          <a:p>
            <a:pPr lvl="1"/>
            <a:r>
              <a:rPr lang="lv-LV" dirty="0"/>
              <a:t>Ēkas uzturēšanas izdevumi – 10 000 </a:t>
            </a:r>
            <a:r>
              <a:rPr lang="lv-LV" i="1" dirty="0"/>
              <a:t>euro</a:t>
            </a:r>
            <a:r>
              <a:rPr lang="lv-LV" dirty="0"/>
              <a:t> esošajā situācijā. </a:t>
            </a:r>
          </a:p>
          <a:p>
            <a:pPr lvl="1"/>
            <a:r>
              <a:rPr lang="lv-LV" dirty="0"/>
              <a:t>Darbinieku algas – 4.5 slodzes darbinieki (vadītājs, sociālais darbinieks, aprūpētājs, sociālais rehabilitētājs, fizioterapeits/</a:t>
            </a:r>
            <a:r>
              <a:rPr lang="lv-LV" dirty="0" err="1"/>
              <a:t>ergoterapeits</a:t>
            </a:r>
            <a:r>
              <a:rPr lang="lv-LV" dirty="0"/>
              <a:t>) – 90 000 </a:t>
            </a:r>
            <a:r>
              <a:rPr lang="lv-LV" i="1" dirty="0"/>
              <a:t>euro</a:t>
            </a:r>
            <a:r>
              <a:rPr lang="lv-LV" dirty="0"/>
              <a:t>.</a:t>
            </a:r>
          </a:p>
          <a:p>
            <a:pPr lvl="1"/>
            <a:r>
              <a:rPr lang="lv-LV" dirty="0"/>
              <a:t>Materiāli, piesaistītie speciālisti, aprīkojums ikdienas darbam – 20 000 – 30 000 euro.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894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832AF49-3C3D-9758-777C-DC265F4F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Turpmākās darbības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E28BC8-878B-8934-948B-39D18600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5518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Finanšu un attīstības komitejas sēdē plānots izskatīt jautājumu:</a:t>
            </a:r>
          </a:p>
          <a:p>
            <a:pPr marL="0" indent="0">
              <a:buNone/>
            </a:pPr>
            <a:r>
              <a:rPr lang="lv-LV" b="1" dirty="0"/>
              <a:t>27. Par pašvaldības nekustamā īpašuma Gaismas iela 4A, Aizkraukle, Aizkraukles novads, atsavināšanu, pārdodot izsolē, un izsoles Noteikumu apstiprināšanu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endParaRPr lang="lv-LV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23C64B5-D923-8C4C-7B58-C61DD1A7EE03}"/>
              </a:ext>
            </a:extLst>
          </p:cNvPr>
          <p:cNvGrpSpPr/>
          <p:nvPr/>
        </p:nvGrpSpPr>
        <p:grpSpPr>
          <a:xfrm>
            <a:off x="-71120" y="5181032"/>
            <a:ext cx="12517120" cy="1748088"/>
            <a:chOff x="-71120" y="5181032"/>
            <a:chExt cx="12517120" cy="1748088"/>
          </a:xfrm>
        </p:grpSpPr>
        <p:sp>
          <p:nvSpPr>
            <p:cNvPr id="5" name="Taisnstūris 4">
              <a:extLst>
                <a:ext uri="{FF2B5EF4-FFF2-40B4-BE49-F238E27FC236}">
                  <a16:creationId xmlns:a16="http://schemas.microsoft.com/office/drawing/2014/main" id="{3AB7948D-BAA5-DCE8-4BC1-6C6104125119}"/>
                </a:ext>
              </a:extLst>
            </p:cNvPr>
            <p:cNvSpPr/>
            <p:nvPr/>
          </p:nvSpPr>
          <p:spPr>
            <a:xfrm>
              <a:off x="-71120" y="5898039"/>
              <a:ext cx="12517120" cy="873760"/>
            </a:xfrm>
            <a:prstGeom prst="rect">
              <a:avLst/>
            </a:prstGeom>
            <a:solidFill>
              <a:srgbClr val="A99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435B9081-B157-4A11-F5A1-A6D7516181A8}"/>
                </a:ext>
              </a:extLst>
            </p:cNvPr>
            <p:cNvSpPr/>
            <p:nvPr/>
          </p:nvSpPr>
          <p:spPr>
            <a:xfrm>
              <a:off x="-71120" y="6055360"/>
              <a:ext cx="12517120" cy="873760"/>
            </a:xfrm>
            <a:prstGeom prst="rect">
              <a:avLst/>
            </a:prstGeom>
            <a:solidFill>
              <a:srgbClr val="006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7" name="Attēls 6" descr="Attēls, kurā ir simbols&#10;&#10;Apraksts ģenerēts automātiski">
              <a:extLst>
                <a:ext uri="{FF2B5EF4-FFF2-40B4-BE49-F238E27FC236}">
                  <a16:creationId xmlns:a16="http://schemas.microsoft.com/office/drawing/2014/main" id="{9EE7B96F-8735-1246-7209-354D3A7A2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4101" y="5181032"/>
              <a:ext cx="1128185" cy="1311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76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292</Words>
  <Application>Microsoft Office PowerPoint</Application>
  <PresentationFormat>Platekrāna</PresentationFormat>
  <Paragraphs>28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dizains</vt:lpstr>
      <vt:lpstr>Par dienas aprūpes centra izveidi Aizkrauklē</vt:lpstr>
      <vt:lpstr>2018.gada izvērtējums</vt:lpstr>
      <vt:lpstr>Pilngadīgās personas ar invaliditāti (2024.gads)</vt:lpstr>
      <vt:lpstr>PowerPoint prezentācija</vt:lpstr>
      <vt:lpstr>Gaismas iela 4A, Aizkraukle</vt:lpstr>
      <vt:lpstr>PowerPoint prezentācija</vt:lpstr>
      <vt:lpstr>Turpmākās darbības</vt:lpstr>
      <vt:lpstr>Turpmākās darbības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Edvarts Pāvulēns</dc:creator>
  <cp:lastModifiedBy>Edvarts Pāvulēns</cp:lastModifiedBy>
  <cp:revision>1</cp:revision>
  <dcterms:created xsi:type="dcterms:W3CDTF">2026-02-17T06:26:51Z</dcterms:created>
  <dcterms:modified xsi:type="dcterms:W3CDTF">2026-02-18T13:13:02Z</dcterms:modified>
</cp:coreProperties>
</file>