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9" r:id="rId3"/>
    <p:sldId id="297" r:id="rId4"/>
    <p:sldId id="298" r:id="rId5"/>
    <p:sldId id="294" r:id="rId6"/>
    <p:sldId id="29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93"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27D068-451B-4A6E-9C0C-AD8E9CB12398}" v="1" dt="2026-03-19T06:29:31.9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234"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a Teivāne" userId="bd84c8d8-32a2-4456-8b04-a029b3496aca" providerId="ADAL" clId="{EF88A5A9-033B-43D1-B334-B19826EB3227}"/>
    <pc:docChg chg="undo custSel addSld delSld modSld sldOrd">
      <pc:chgData name="Anta Teivāne" userId="bd84c8d8-32a2-4456-8b04-a029b3496aca" providerId="ADAL" clId="{EF88A5A9-033B-43D1-B334-B19826EB3227}" dt="2026-03-19T06:35:56.255" v="468" actId="47"/>
      <pc:docMkLst>
        <pc:docMk/>
      </pc:docMkLst>
      <pc:sldChg chg="modSp mod">
        <pc:chgData name="Anta Teivāne" userId="bd84c8d8-32a2-4456-8b04-a029b3496aca" providerId="ADAL" clId="{EF88A5A9-033B-43D1-B334-B19826EB3227}" dt="2026-03-17T07:13:34.488" v="397" actId="20577"/>
        <pc:sldMkLst>
          <pc:docMk/>
          <pc:sldMk cId="0" sldId="257"/>
        </pc:sldMkLst>
        <pc:spChg chg="mod">
          <ac:chgData name="Anta Teivāne" userId="bd84c8d8-32a2-4456-8b04-a029b3496aca" providerId="ADAL" clId="{EF88A5A9-033B-43D1-B334-B19826EB3227}" dt="2026-03-17T07:13:34.488" v="397" actId="20577"/>
          <ac:spMkLst>
            <pc:docMk/>
            <pc:sldMk cId="0" sldId="257"/>
            <ac:spMk id="3" creationId="{00000000-0000-0000-0000-000000000000}"/>
          </ac:spMkLst>
        </pc:spChg>
      </pc:sldChg>
      <pc:sldChg chg="modSp mod">
        <pc:chgData name="Anta Teivāne" userId="bd84c8d8-32a2-4456-8b04-a029b3496aca" providerId="ADAL" clId="{EF88A5A9-033B-43D1-B334-B19826EB3227}" dt="2026-03-19T06:31:30.410" v="421" actId="20577"/>
        <pc:sldMkLst>
          <pc:docMk/>
          <pc:sldMk cId="0" sldId="258"/>
        </pc:sldMkLst>
        <pc:spChg chg="mod">
          <ac:chgData name="Anta Teivāne" userId="bd84c8d8-32a2-4456-8b04-a029b3496aca" providerId="ADAL" clId="{EF88A5A9-033B-43D1-B334-B19826EB3227}" dt="2026-03-19T06:31:30.410" v="421" actId="20577"/>
          <ac:spMkLst>
            <pc:docMk/>
            <pc:sldMk cId="0" sldId="258"/>
            <ac:spMk id="3" creationId="{00000000-0000-0000-0000-000000000000}"/>
          </ac:spMkLst>
        </pc:spChg>
      </pc:sldChg>
      <pc:sldChg chg="modSp">
        <pc:chgData name="Anta Teivāne" userId="bd84c8d8-32a2-4456-8b04-a029b3496aca" providerId="ADAL" clId="{EF88A5A9-033B-43D1-B334-B19826EB3227}" dt="2026-03-13T07:09:30.937" v="341"/>
        <pc:sldMkLst>
          <pc:docMk/>
          <pc:sldMk cId="0" sldId="259"/>
        </pc:sldMkLst>
        <pc:spChg chg="mod">
          <ac:chgData name="Anta Teivāne" userId="bd84c8d8-32a2-4456-8b04-a029b3496aca" providerId="ADAL" clId="{EF88A5A9-033B-43D1-B334-B19826EB3227}" dt="2026-03-13T07:09:30.937" v="341"/>
          <ac:spMkLst>
            <pc:docMk/>
            <pc:sldMk cId="0" sldId="259"/>
            <ac:spMk id="3" creationId="{00000000-0000-0000-0000-000000000000}"/>
          </ac:spMkLst>
        </pc:spChg>
      </pc:sldChg>
      <pc:sldChg chg="modSp mod">
        <pc:chgData name="Anta Teivāne" userId="bd84c8d8-32a2-4456-8b04-a029b3496aca" providerId="ADAL" clId="{EF88A5A9-033B-43D1-B334-B19826EB3227}" dt="2026-03-19T06:31:56.234" v="425" actId="20577"/>
        <pc:sldMkLst>
          <pc:docMk/>
          <pc:sldMk cId="0" sldId="264"/>
        </pc:sldMkLst>
        <pc:spChg chg="mod">
          <ac:chgData name="Anta Teivāne" userId="bd84c8d8-32a2-4456-8b04-a029b3496aca" providerId="ADAL" clId="{EF88A5A9-033B-43D1-B334-B19826EB3227}" dt="2026-03-19T06:31:56.234" v="425" actId="20577"/>
          <ac:spMkLst>
            <pc:docMk/>
            <pc:sldMk cId="0" sldId="264"/>
            <ac:spMk id="3" creationId="{00000000-0000-0000-0000-000000000000}"/>
          </ac:spMkLst>
        </pc:spChg>
      </pc:sldChg>
      <pc:sldChg chg="modSp mod">
        <pc:chgData name="Anta Teivāne" userId="bd84c8d8-32a2-4456-8b04-a029b3496aca" providerId="ADAL" clId="{EF88A5A9-033B-43D1-B334-B19826EB3227}" dt="2026-03-17T07:14:44.689" v="399" actId="20577"/>
        <pc:sldMkLst>
          <pc:docMk/>
          <pc:sldMk cId="0" sldId="265"/>
        </pc:sldMkLst>
        <pc:spChg chg="mod">
          <ac:chgData name="Anta Teivāne" userId="bd84c8d8-32a2-4456-8b04-a029b3496aca" providerId="ADAL" clId="{EF88A5A9-033B-43D1-B334-B19826EB3227}" dt="2026-03-17T07:14:44.689" v="399" actId="20577"/>
          <ac:spMkLst>
            <pc:docMk/>
            <pc:sldMk cId="0" sldId="265"/>
            <ac:spMk id="3" creationId="{00000000-0000-0000-0000-000000000000}"/>
          </ac:spMkLst>
        </pc:spChg>
      </pc:sldChg>
      <pc:sldChg chg="modSp mod">
        <pc:chgData name="Anta Teivāne" userId="bd84c8d8-32a2-4456-8b04-a029b3496aca" providerId="ADAL" clId="{EF88A5A9-033B-43D1-B334-B19826EB3227}" dt="2026-03-19T06:31:17.582" v="419" actId="20577"/>
        <pc:sldMkLst>
          <pc:docMk/>
          <pc:sldMk cId="0" sldId="267"/>
        </pc:sldMkLst>
        <pc:spChg chg="mod">
          <ac:chgData name="Anta Teivāne" userId="bd84c8d8-32a2-4456-8b04-a029b3496aca" providerId="ADAL" clId="{EF88A5A9-033B-43D1-B334-B19826EB3227}" dt="2026-03-19T06:31:17.582" v="419" actId="20577"/>
          <ac:spMkLst>
            <pc:docMk/>
            <pc:sldMk cId="0" sldId="267"/>
            <ac:spMk id="3" creationId="{00000000-0000-0000-0000-000000000000}"/>
          </ac:spMkLst>
        </pc:spChg>
      </pc:sldChg>
      <pc:sldChg chg="modSp mod">
        <pc:chgData name="Anta Teivāne" userId="bd84c8d8-32a2-4456-8b04-a029b3496aca" providerId="ADAL" clId="{EF88A5A9-033B-43D1-B334-B19826EB3227}" dt="2026-03-13T07:12:25.490" v="380" actId="255"/>
        <pc:sldMkLst>
          <pc:docMk/>
          <pc:sldMk cId="0" sldId="268"/>
        </pc:sldMkLst>
        <pc:spChg chg="mod">
          <ac:chgData name="Anta Teivāne" userId="bd84c8d8-32a2-4456-8b04-a029b3496aca" providerId="ADAL" clId="{EF88A5A9-033B-43D1-B334-B19826EB3227}" dt="2026-03-13T07:12:25.490" v="380" actId="255"/>
          <ac:spMkLst>
            <pc:docMk/>
            <pc:sldMk cId="0" sldId="268"/>
            <ac:spMk id="3" creationId="{00000000-0000-0000-0000-000000000000}"/>
          </ac:spMkLst>
        </pc:spChg>
      </pc:sldChg>
      <pc:sldChg chg="modSp mod">
        <pc:chgData name="Anta Teivāne" userId="bd84c8d8-32a2-4456-8b04-a029b3496aca" providerId="ADAL" clId="{EF88A5A9-033B-43D1-B334-B19826EB3227}" dt="2026-03-19T06:33:59.545" v="455" actId="20577"/>
        <pc:sldMkLst>
          <pc:docMk/>
          <pc:sldMk cId="0" sldId="273"/>
        </pc:sldMkLst>
        <pc:spChg chg="mod">
          <ac:chgData name="Anta Teivāne" userId="bd84c8d8-32a2-4456-8b04-a029b3496aca" providerId="ADAL" clId="{EF88A5A9-033B-43D1-B334-B19826EB3227}" dt="2026-03-19T06:33:59.545" v="455" actId="20577"/>
          <ac:spMkLst>
            <pc:docMk/>
            <pc:sldMk cId="0" sldId="273"/>
            <ac:spMk id="3" creationId="{00000000-0000-0000-0000-000000000000}"/>
          </ac:spMkLst>
        </pc:spChg>
      </pc:sldChg>
      <pc:sldChg chg="modSp mod">
        <pc:chgData name="Anta Teivāne" userId="bd84c8d8-32a2-4456-8b04-a029b3496aca" providerId="ADAL" clId="{EF88A5A9-033B-43D1-B334-B19826EB3227}" dt="2026-03-19T06:29:31.958" v="411"/>
        <pc:sldMkLst>
          <pc:docMk/>
          <pc:sldMk cId="0" sldId="274"/>
        </pc:sldMkLst>
        <pc:spChg chg="mod">
          <ac:chgData name="Anta Teivāne" userId="bd84c8d8-32a2-4456-8b04-a029b3496aca" providerId="ADAL" clId="{EF88A5A9-033B-43D1-B334-B19826EB3227}" dt="2026-03-19T06:29:31.958" v="411"/>
          <ac:spMkLst>
            <pc:docMk/>
            <pc:sldMk cId="0" sldId="274"/>
            <ac:spMk id="3" creationId="{00000000-0000-0000-0000-000000000000}"/>
          </ac:spMkLst>
        </pc:spChg>
      </pc:sldChg>
      <pc:sldChg chg="modSp mod">
        <pc:chgData name="Anta Teivāne" userId="bd84c8d8-32a2-4456-8b04-a029b3496aca" providerId="ADAL" clId="{EF88A5A9-033B-43D1-B334-B19826EB3227}" dt="2026-03-17T07:15:47.379" v="405" actId="20577"/>
        <pc:sldMkLst>
          <pc:docMk/>
          <pc:sldMk cId="0" sldId="278"/>
        </pc:sldMkLst>
        <pc:spChg chg="mod">
          <ac:chgData name="Anta Teivāne" userId="bd84c8d8-32a2-4456-8b04-a029b3496aca" providerId="ADAL" clId="{EF88A5A9-033B-43D1-B334-B19826EB3227}" dt="2026-03-17T07:15:47.379" v="405" actId="20577"/>
          <ac:spMkLst>
            <pc:docMk/>
            <pc:sldMk cId="0" sldId="278"/>
            <ac:spMk id="3" creationId="{00000000-0000-0000-0000-000000000000}"/>
          </ac:spMkLst>
        </pc:spChg>
      </pc:sldChg>
      <pc:sldChg chg="modSp mod">
        <pc:chgData name="Anta Teivāne" userId="bd84c8d8-32a2-4456-8b04-a029b3496aca" providerId="ADAL" clId="{EF88A5A9-033B-43D1-B334-B19826EB3227}" dt="2026-03-17T07:16:29.268" v="407" actId="20577"/>
        <pc:sldMkLst>
          <pc:docMk/>
          <pc:sldMk cId="0" sldId="279"/>
        </pc:sldMkLst>
        <pc:spChg chg="mod">
          <ac:chgData name="Anta Teivāne" userId="bd84c8d8-32a2-4456-8b04-a029b3496aca" providerId="ADAL" clId="{EF88A5A9-033B-43D1-B334-B19826EB3227}" dt="2026-03-17T07:16:29.268" v="407" actId="20577"/>
          <ac:spMkLst>
            <pc:docMk/>
            <pc:sldMk cId="0" sldId="279"/>
            <ac:spMk id="3" creationId="{00000000-0000-0000-0000-000000000000}"/>
          </ac:spMkLst>
        </pc:spChg>
      </pc:sldChg>
      <pc:sldChg chg="modSp">
        <pc:chgData name="Anta Teivāne" userId="bd84c8d8-32a2-4456-8b04-a029b3496aca" providerId="ADAL" clId="{EF88A5A9-033B-43D1-B334-B19826EB3227}" dt="2026-03-13T07:13:41.171" v="382"/>
        <pc:sldMkLst>
          <pc:docMk/>
          <pc:sldMk cId="0" sldId="280"/>
        </pc:sldMkLst>
        <pc:spChg chg="mod">
          <ac:chgData name="Anta Teivāne" userId="bd84c8d8-32a2-4456-8b04-a029b3496aca" providerId="ADAL" clId="{EF88A5A9-033B-43D1-B334-B19826EB3227}" dt="2026-03-13T07:13:41.171" v="382"/>
          <ac:spMkLst>
            <pc:docMk/>
            <pc:sldMk cId="0" sldId="280"/>
            <ac:spMk id="3" creationId="{00000000-0000-0000-0000-000000000000}"/>
          </ac:spMkLst>
        </pc:spChg>
      </pc:sldChg>
      <pc:sldChg chg="modSp mod">
        <pc:chgData name="Anta Teivāne" userId="bd84c8d8-32a2-4456-8b04-a029b3496aca" providerId="ADAL" clId="{EF88A5A9-033B-43D1-B334-B19826EB3227}" dt="2026-03-13T07:14:00.882" v="384" actId="255"/>
        <pc:sldMkLst>
          <pc:docMk/>
          <pc:sldMk cId="0" sldId="281"/>
        </pc:sldMkLst>
        <pc:spChg chg="mod">
          <ac:chgData name="Anta Teivāne" userId="bd84c8d8-32a2-4456-8b04-a029b3496aca" providerId="ADAL" clId="{EF88A5A9-033B-43D1-B334-B19826EB3227}" dt="2026-03-13T07:14:00.882" v="384" actId="255"/>
          <ac:spMkLst>
            <pc:docMk/>
            <pc:sldMk cId="0" sldId="281"/>
            <ac:spMk id="3" creationId="{00000000-0000-0000-0000-000000000000}"/>
          </ac:spMkLst>
        </pc:spChg>
      </pc:sldChg>
      <pc:sldChg chg="modSp mod">
        <pc:chgData name="Anta Teivāne" userId="bd84c8d8-32a2-4456-8b04-a029b3496aca" providerId="ADAL" clId="{EF88A5A9-033B-43D1-B334-B19826EB3227}" dt="2026-03-19T06:34:26.122" v="457" actId="20577"/>
        <pc:sldMkLst>
          <pc:docMk/>
          <pc:sldMk cId="0" sldId="282"/>
        </pc:sldMkLst>
        <pc:spChg chg="mod">
          <ac:chgData name="Anta Teivāne" userId="bd84c8d8-32a2-4456-8b04-a029b3496aca" providerId="ADAL" clId="{EF88A5A9-033B-43D1-B334-B19826EB3227}" dt="2026-03-19T06:34:26.122" v="457" actId="20577"/>
          <ac:spMkLst>
            <pc:docMk/>
            <pc:sldMk cId="0" sldId="282"/>
            <ac:spMk id="3" creationId="{00000000-0000-0000-0000-000000000000}"/>
          </ac:spMkLst>
        </pc:spChg>
      </pc:sldChg>
      <pc:sldChg chg="modSp mod">
        <pc:chgData name="Anta Teivāne" userId="bd84c8d8-32a2-4456-8b04-a029b3496aca" providerId="ADAL" clId="{EF88A5A9-033B-43D1-B334-B19826EB3227}" dt="2026-03-19T06:35:07.286" v="465" actId="20577"/>
        <pc:sldMkLst>
          <pc:docMk/>
          <pc:sldMk cId="0" sldId="283"/>
        </pc:sldMkLst>
        <pc:spChg chg="mod">
          <ac:chgData name="Anta Teivāne" userId="bd84c8d8-32a2-4456-8b04-a029b3496aca" providerId="ADAL" clId="{EF88A5A9-033B-43D1-B334-B19826EB3227}" dt="2026-03-19T06:35:07.286" v="465" actId="20577"/>
          <ac:spMkLst>
            <pc:docMk/>
            <pc:sldMk cId="0" sldId="283"/>
            <ac:spMk id="3" creationId="{00000000-0000-0000-0000-000000000000}"/>
          </ac:spMkLst>
        </pc:spChg>
      </pc:sldChg>
      <pc:sldChg chg="modSp mod">
        <pc:chgData name="Anta Teivāne" userId="bd84c8d8-32a2-4456-8b04-a029b3496aca" providerId="ADAL" clId="{EF88A5A9-033B-43D1-B334-B19826EB3227}" dt="2026-03-19T06:35:28.373" v="467" actId="20577"/>
        <pc:sldMkLst>
          <pc:docMk/>
          <pc:sldMk cId="0" sldId="284"/>
        </pc:sldMkLst>
        <pc:spChg chg="mod">
          <ac:chgData name="Anta Teivāne" userId="bd84c8d8-32a2-4456-8b04-a029b3496aca" providerId="ADAL" clId="{EF88A5A9-033B-43D1-B334-B19826EB3227}" dt="2026-03-19T06:35:28.373" v="467" actId="20577"/>
          <ac:spMkLst>
            <pc:docMk/>
            <pc:sldMk cId="0" sldId="284"/>
            <ac:spMk id="3" creationId="{00000000-0000-0000-0000-000000000000}"/>
          </ac:spMkLst>
        </pc:spChg>
      </pc:sldChg>
      <pc:sldChg chg="modSp">
        <pc:chgData name="Anta Teivāne" userId="bd84c8d8-32a2-4456-8b04-a029b3496aca" providerId="ADAL" clId="{EF88A5A9-033B-43D1-B334-B19826EB3227}" dt="2026-03-13T07:15:46.241" v="389"/>
        <pc:sldMkLst>
          <pc:docMk/>
          <pc:sldMk cId="0" sldId="290"/>
        </pc:sldMkLst>
        <pc:spChg chg="mod">
          <ac:chgData name="Anta Teivāne" userId="bd84c8d8-32a2-4456-8b04-a029b3496aca" providerId="ADAL" clId="{EF88A5A9-033B-43D1-B334-B19826EB3227}" dt="2026-03-13T07:15:46.241" v="389"/>
          <ac:spMkLst>
            <pc:docMk/>
            <pc:sldMk cId="0" sldId="290"/>
            <ac:spMk id="3" creationId="{00000000-0000-0000-0000-000000000000}"/>
          </ac:spMkLst>
        </pc:spChg>
      </pc:sldChg>
      <pc:sldChg chg="modSp mod">
        <pc:chgData name="Anta Teivāne" userId="bd84c8d8-32a2-4456-8b04-a029b3496aca" providerId="ADAL" clId="{EF88A5A9-033B-43D1-B334-B19826EB3227}" dt="2026-03-17T08:00:58.440" v="408" actId="113"/>
        <pc:sldMkLst>
          <pc:docMk/>
          <pc:sldMk cId="3224001161" sldId="294"/>
        </pc:sldMkLst>
        <pc:spChg chg="mod">
          <ac:chgData name="Anta Teivāne" userId="bd84c8d8-32a2-4456-8b04-a029b3496aca" providerId="ADAL" clId="{EF88A5A9-033B-43D1-B334-B19826EB3227}" dt="2026-03-17T08:00:58.440" v="408" actId="113"/>
          <ac:spMkLst>
            <pc:docMk/>
            <pc:sldMk cId="3224001161" sldId="294"/>
            <ac:spMk id="3" creationId="{8622ECE1-3BF8-2BB3-BD59-8E462CFAE820}"/>
          </ac:spMkLst>
        </pc:spChg>
      </pc:sldChg>
      <pc:sldChg chg="del">
        <pc:chgData name="Anta Teivāne" userId="bd84c8d8-32a2-4456-8b04-a029b3496aca" providerId="ADAL" clId="{EF88A5A9-033B-43D1-B334-B19826EB3227}" dt="2026-03-19T06:35:56.255" v="468" actId="47"/>
        <pc:sldMkLst>
          <pc:docMk/>
          <pc:sldMk cId="3501417348" sldId="295"/>
        </pc:sldMkLst>
      </pc:sldChg>
      <pc:sldChg chg="addSp delSp modSp new mod setBg">
        <pc:chgData name="Anta Teivāne" userId="bd84c8d8-32a2-4456-8b04-a029b3496aca" providerId="ADAL" clId="{EF88A5A9-033B-43D1-B334-B19826EB3227}" dt="2026-03-13T07:08:32.003" v="334" actId="26606"/>
        <pc:sldMkLst>
          <pc:docMk/>
          <pc:sldMk cId="3566043082" sldId="296"/>
        </pc:sldMkLst>
        <pc:spChg chg="mod">
          <ac:chgData name="Anta Teivāne" userId="bd84c8d8-32a2-4456-8b04-a029b3496aca" providerId="ADAL" clId="{EF88A5A9-033B-43D1-B334-B19826EB3227}" dt="2026-03-13T07:08:32.003" v="334" actId="26606"/>
          <ac:spMkLst>
            <pc:docMk/>
            <pc:sldMk cId="3566043082" sldId="296"/>
            <ac:spMk id="2" creationId="{F96B2E11-AC38-6B51-954E-1AE567C24805}"/>
          </ac:spMkLst>
        </pc:spChg>
        <pc:spChg chg="add">
          <ac:chgData name="Anta Teivāne" userId="bd84c8d8-32a2-4456-8b04-a029b3496aca" providerId="ADAL" clId="{EF88A5A9-033B-43D1-B334-B19826EB3227}" dt="2026-03-13T07:08:32.003" v="334" actId="26606"/>
          <ac:spMkLst>
            <pc:docMk/>
            <pc:sldMk cId="3566043082" sldId="296"/>
            <ac:spMk id="16" creationId="{35DB3719-6FDC-4E5D-891D-FF40B7300F64}"/>
          </ac:spMkLst>
        </pc:spChg>
        <pc:spChg chg="add">
          <ac:chgData name="Anta Teivāne" userId="bd84c8d8-32a2-4456-8b04-a029b3496aca" providerId="ADAL" clId="{EF88A5A9-033B-43D1-B334-B19826EB3227}" dt="2026-03-13T07:08:32.003" v="334" actId="26606"/>
          <ac:spMkLst>
            <pc:docMk/>
            <pc:sldMk cId="3566043082" sldId="296"/>
            <ac:spMk id="18" creationId="{E0CBAC23-2E3F-4A90-BA59-F8299F6A5439}"/>
          </ac:spMkLst>
        </pc:spChg>
        <pc:graphicFrameChg chg="add mod modGraphic">
          <ac:chgData name="Anta Teivāne" userId="bd84c8d8-32a2-4456-8b04-a029b3496aca" providerId="ADAL" clId="{EF88A5A9-033B-43D1-B334-B19826EB3227}" dt="2026-03-13T07:08:32.003" v="334" actId="26606"/>
          <ac:graphicFrameMkLst>
            <pc:docMk/>
            <pc:sldMk cId="3566043082" sldId="296"/>
            <ac:graphicFrameMk id="5" creationId="{0652E1C8-E25B-A79B-C593-14FD4128F41D}"/>
          </ac:graphicFrameMkLst>
        </pc:graphicFrameChg>
      </pc:sldChg>
      <pc:sldChg chg="addSp delSp modSp new mod ord setBg">
        <pc:chgData name="Anta Teivāne" userId="bd84c8d8-32a2-4456-8b04-a029b3496aca" providerId="ADAL" clId="{EF88A5A9-033B-43D1-B334-B19826EB3227}" dt="2026-03-13T07:08:48.921" v="338"/>
        <pc:sldMkLst>
          <pc:docMk/>
          <pc:sldMk cId="4102755158" sldId="297"/>
        </pc:sldMkLst>
        <pc:spChg chg="mod">
          <ac:chgData name="Anta Teivāne" userId="bd84c8d8-32a2-4456-8b04-a029b3496aca" providerId="ADAL" clId="{EF88A5A9-033B-43D1-B334-B19826EB3227}" dt="2026-03-13T07:00:57.655" v="189" actId="26606"/>
          <ac:spMkLst>
            <pc:docMk/>
            <pc:sldMk cId="4102755158" sldId="297"/>
            <ac:spMk id="2" creationId="{CB6A1091-834A-D213-AF7B-3D77D07D7A43}"/>
          </ac:spMkLst>
        </pc:spChg>
        <pc:spChg chg="add">
          <ac:chgData name="Anta Teivāne" userId="bd84c8d8-32a2-4456-8b04-a029b3496aca" providerId="ADAL" clId="{EF88A5A9-033B-43D1-B334-B19826EB3227}" dt="2026-03-13T07:00:57.655" v="189" actId="26606"/>
          <ac:spMkLst>
            <pc:docMk/>
            <pc:sldMk cId="4102755158" sldId="297"/>
            <ac:spMk id="9" creationId="{2E442304-DDBD-4F7B-8017-36BCC863FB40}"/>
          </ac:spMkLst>
        </pc:spChg>
        <pc:spChg chg="add">
          <ac:chgData name="Anta Teivāne" userId="bd84c8d8-32a2-4456-8b04-a029b3496aca" providerId="ADAL" clId="{EF88A5A9-033B-43D1-B334-B19826EB3227}" dt="2026-03-13T07:00:57.655" v="189" actId="26606"/>
          <ac:spMkLst>
            <pc:docMk/>
            <pc:sldMk cId="4102755158" sldId="297"/>
            <ac:spMk id="11" creationId="{5E107275-3853-46FD-A241-DE4355A42675}"/>
          </ac:spMkLst>
        </pc:spChg>
        <pc:graphicFrameChg chg="add mod modGraphic">
          <ac:chgData name="Anta Teivāne" userId="bd84c8d8-32a2-4456-8b04-a029b3496aca" providerId="ADAL" clId="{EF88A5A9-033B-43D1-B334-B19826EB3227}" dt="2026-03-13T07:02:23.873" v="248" actId="20577"/>
          <ac:graphicFrameMkLst>
            <pc:docMk/>
            <pc:sldMk cId="4102755158" sldId="297"/>
            <ac:graphicFrameMk id="5" creationId="{7F5A6353-0204-7CD1-AF85-1284A138DB80}"/>
          </ac:graphicFrameMkLst>
        </pc:graphicFrameChg>
      </pc:sldChg>
      <pc:sldChg chg="addSp modSp new mod ord setBg">
        <pc:chgData name="Anta Teivāne" userId="bd84c8d8-32a2-4456-8b04-a029b3496aca" providerId="ADAL" clId="{EF88A5A9-033B-43D1-B334-B19826EB3227}" dt="2026-03-13T07:08:52.606" v="340"/>
        <pc:sldMkLst>
          <pc:docMk/>
          <pc:sldMk cId="34793007" sldId="298"/>
        </pc:sldMkLst>
        <pc:spChg chg="mod">
          <ac:chgData name="Anta Teivāne" userId="bd84c8d8-32a2-4456-8b04-a029b3496aca" providerId="ADAL" clId="{EF88A5A9-033B-43D1-B334-B19826EB3227}" dt="2026-03-13T07:03:56.286" v="280" actId="26606"/>
          <ac:spMkLst>
            <pc:docMk/>
            <pc:sldMk cId="34793007" sldId="298"/>
            <ac:spMk id="2" creationId="{DC0EC650-BA8F-6D8F-68B5-5BD608DDD23E}"/>
          </ac:spMkLst>
        </pc:spChg>
        <pc:spChg chg="mod">
          <ac:chgData name="Anta Teivāne" userId="bd84c8d8-32a2-4456-8b04-a029b3496aca" providerId="ADAL" clId="{EF88A5A9-033B-43D1-B334-B19826EB3227}" dt="2026-03-13T07:04:21.142" v="283" actId="255"/>
          <ac:spMkLst>
            <pc:docMk/>
            <pc:sldMk cId="34793007" sldId="298"/>
            <ac:spMk id="3" creationId="{B7809E87-4668-5FBA-1AFA-DF8C92679949}"/>
          </ac:spMkLst>
        </pc:spChg>
        <pc:spChg chg="add">
          <ac:chgData name="Anta Teivāne" userId="bd84c8d8-32a2-4456-8b04-a029b3496aca" providerId="ADAL" clId="{EF88A5A9-033B-43D1-B334-B19826EB3227}" dt="2026-03-13T07:03:56.286" v="280" actId="26606"/>
          <ac:spMkLst>
            <pc:docMk/>
            <pc:sldMk cId="34793007" sldId="298"/>
            <ac:spMk id="8" creationId="{777A147A-9ED8-46B4-8660-1B3C2AA880B5}"/>
          </ac:spMkLst>
        </pc:spChg>
        <pc:spChg chg="add">
          <ac:chgData name="Anta Teivāne" userId="bd84c8d8-32a2-4456-8b04-a029b3496aca" providerId="ADAL" clId="{EF88A5A9-033B-43D1-B334-B19826EB3227}" dt="2026-03-13T07:03:56.286" v="280" actId="26606"/>
          <ac:spMkLst>
            <pc:docMk/>
            <pc:sldMk cId="34793007" sldId="298"/>
            <ac:spMk id="10" creationId="{5D6C15A0-C087-4593-8414-2B4EC1CDC3DE}"/>
          </ac:spMkLst>
        </pc:spChg>
      </pc:sldChg>
      <pc:sldChg chg="addSp modSp new mod ord setBg">
        <pc:chgData name="Anta Teivāne" userId="bd84c8d8-32a2-4456-8b04-a029b3496aca" providerId="ADAL" clId="{EF88A5A9-033B-43D1-B334-B19826EB3227}" dt="2026-03-13T07:08:43.863" v="336"/>
        <pc:sldMkLst>
          <pc:docMk/>
          <pc:sldMk cId="3001564750" sldId="299"/>
        </pc:sldMkLst>
        <pc:spChg chg="mod">
          <ac:chgData name="Anta Teivāne" userId="bd84c8d8-32a2-4456-8b04-a029b3496aca" providerId="ADAL" clId="{EF88A5A9-033B-43D1-B334-B19826EB3227}" dt="2026-03-13T07:07:56.889" v="333" actId="26606"/>
          <ac:spMkLst>
            <pc:docMk/>
            <pc:sldMk cId="3001564750" sldId="299"/>
            <ac:spMk id="2" creationId="{C6E39EE8-C07B-011D-5EFE-CF045AEAB50F}"/>
          </ac:spMkLst>
        </pc:spChg>
        <pc:spChg chg="mod">
          <ac:chgData name="Anta Teivāne" userId="bd84c8d8-32a2-4456-8b04-a029b3496aca" providerId="ADAL" clId="{EF88A5A9-033B-43D1-B334-B19826EB3227}" dt="2026-03-13T07:07:56.889" v="333" actId="26606"/>
          <ac:spMkLst>
            <pc:docMk/>
            <pc:sldMk cId="3001564750" sldId="299"/>
            <ac:spMk id="3" creationId="{ACDE71F2-404E-EC1C-0868-AF45DC2E3899}"/>
          </ac:spMkLst>
        </pc:spChg>
        <pc:spChg chg="add">
          <ac:chgData name="Anta Teivāne" userId="bd84c8d8-32a2-4456-8b04-a029b3496aca" providerId="ADAL" clId="{EF88A5A9-033B-43D1-B334-B19826EB3227}" dt="2026-03-13T07:07:56.889" v="333" actId="26606"/>
          <ac:spMkLst>
            <pc:docMk/>
            <pc:sldMk cId="3001564750" sldId="299"/>
            <ac:spMk id="8" creationId="{100EDD19-6802-4EC3-95CE-CFFAB042CFD6}"/>
          </ac:spMkLst>
        </pc:spChg>
        <pc:spChg chg="add">
          <ac:chgData name="Anta Teivāne" userId="bd84c8d8-32a2-4456-8b04-a029b3496aca" providerId="ADAL" clId="{EF88A5A9-033B-43D1-B334-B19826EB3227}" dt="2026-03-13T07:07:56.889" v="333" actId="26606"/>
          <ac:spMkLst>
            <pc:docMk/>
            <pc:sldMk cId="3001564750" sldId="299"/>
            <ac:spMk id="10" creationId="{DB17E863-922E-4C26-BD64-E8FD41D2866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FCE26E-8F1E-4598-946D-F9D1CF0FD75E}"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3FD18CDD-46EE-4810-B8AC-D24DA3CBFBF4}">
      <dgm:prSet/>
      <dgm:spPr/>
      <dgm:t>
        <a:bodyPr/>
        <a:lstStyle/>
        <a:p>
          <a:r>
            <a:rPr lang="lv-LV" dirty="0"/>
            <a:t>paredz sabiedriski nozīmīgu pasākumu organizēšanu Aizkraukles novada administratīvajā teritorijā</a:t>
          </a:r>
          <a:endParaRPr lang="en-US" dirty="0"/>
        </a:p>
      </dgm:t>
    </dgm:pt>
    <dgm:pt modelId="{F1D8D3F0-7EDA-48C8-9093-39C8E261890D}" type="parTrans" cxnId="{6F1F9C38-0568-42D9-BEC8-53BD16A5BF60}">
      <dgm:prSet/>
      <dgm:spPr/>
      <dgm:t>
        <a:bodyPr/>
        <a:lstStyle/>
        <a:p>
          <a:endParaRPr lang="en-US"/>
        </a:p>
      </dgm:t>
    </dgm:pt>
    <dgm:pt modelId="{E8960E07-42E8-427E-B81D-4A2F36080331}" type="sibTrans" cxnId="{6F1F9C38-0568-42D9-BEC8-53BD16A5BF60}">
      <dgm:prSet/>
      <dgm:spPr/>
      <dgm:t>
        <a:bodyPr/>
        <a:lstStyle/>
        <a:p>
          <a:endParaRPr lang="en-US"/>
        </a:p>
      </dgm:t>
    </dgm:pt>
    <dgm:pt modelId="{6824CFCA-5721-4985-AD79-B1BBC40FB2E5}">
      <dgm:prSet/>
      <dgm:spPr/>
      <dgm:t>
        <a:bodyPr/>
        <a:lstStyle/>
        <a:p>
          <a:r>
            <a:rPr lang="lv-LV"/>
            <a:t>piedāvā brīvā laika pavadīšanas dažādošanas un kvalitātes uzlabošanas iespējas; </a:t>
          </a:r>
          <a:endParaRPr lang="en-US"/>
        </a:p>
      </dgm:t>
    </dgm:pt>
    <dgm:pt modelId="{2A3D46C5-F469-4ADE-8423-0D413BE1BB30}" type="parTrans" cxnId="{8583B640-95E8-4EC5-B458-8B2105501EEF}">
      <dgm:prSet/>
      <dgm:spPr/>
      <dgm:t>
        <a:bodyPr/>
        <a:lstStyle/>
        <a:p>
          <a:endParaRPr lang="en-US"/>
        </a:p>
      </dgm:t>
    </dgm:pt>
    <dgm:pt modelId="{7A515AD5-3F04-4FBC-B1BE-E4348FB212B5}" type="sibTrans" cxnId="{8583B640-95E8-4EC5-B458-8B2105501EEF}">
      <dgm:prSet/>
      <dgm:spPr/>
      <dgm:t>
        <a:bodyPr/>
        <a:lstStyle/>
        <a:p>
          <a:endParaRPr lang="en-US"/>
        </a:p>
      </dgm:t>
    </dgm:pt>
    <dgm:pt modelId="{9DB200D4-95A1-483F-8839-7AD8A1C451CB}">
      <dgm:prSet/>
      <dgm:spPr/>
      <dgm:t>
        <a:bodyPr/>
        <a:lstStyle/>
        <a:p>
          <a:r>
            <a:rPr lang="lv-LV"/>
            <a:t>īsteno neformālas izglītības programmas dažādām iedzīvotāju sociālajām grupām; </a:t>
          </a:r>
          <a:endParaRPr lang="en-US"/>
        </a:p>
      </dgm:t>
    </dgm:pt>
    <dgm:pt modelId="{6F9B17FA-D102-4851-B0C3-0F54229D2E5E}" type="parTrans" cxnId="{F08ECD93-E6F8-4C6A-B41E-9F6BF3C5A1AE}">
      <dgm:prSet/>
      <dgm:spPr/>
      <dgm:t>
        <a:bodyPr/>
        <a:lstStyle/>
        <a:p>
          <a:endParaRPr lang="en-US"/>
        </a:p>
      </dgm:t>
    </dgm:pt>
    <dgm:pt modelId="{3201CB16-5425-4595-B763-FDE6E3592D33}" type="sibTrans" cxnId="{F08ECD93-E6F8-4C6A-B41E-9F6BF3C5A1AE}">
      <dgm:prSet/>
      <dgm:spPr/>
      <dgm:t>
        <a:bodyPr/>
        <a:lstStyle/>
        <a:p>
          <a:endParaRPr lang="en-US"/>
        </a:p>
      </dgm:t>
    </dgm:pt>
    <dgm:pt modelId="{7A5D3770-CF56-446F-B9E2-1721A7794CA7}">
      <dgm:prSet/>
      <dgm:spPr/>
      <dgm:t>
        <a:bodyPr/>
        <a:lstStyle/>
        <a:p>
          <a:r>
            <a:rPr lang="lv-LV"/>
            <a:t>veicina jauniešu profesionālo orientāciju un karjeras izvēles iespējas;  </a:t>
          </a:r>
          <a:endParaRPr lang="en-US"/>
        </a:p>
      </dgm:t>
    </dgm:pt>
    <dgm:pt modelId="{ADD0BABC-2D72-40C2-A63A-DEABBD1019CA}" type="parTrans" cxnId="{5B6B4C61-9AF3-4280-A317-CBB916C6C5A6}">
      <dgm:prSet/>
      <dgm:spPr/>
      <dgm:t>
        <a:bodyPr/>
        <a:lstStyle/>
        <a:p>
          <a:endParaRPr lang="en-US"/>
        </a:p>
      </dgm:t>
    </dgm:pt>
    <dgm:pt modelId="{420D9E09-F42C-4BCC-A34E-31C2A4CE7CBB}" type="sibTrans" cxnId="{5B6B4C61-9AF3-4280-A317-CBB916C6C5A6}">
      <dgm:prSet/>
      <dgm:spPr/>
      <dgm:t>
        <a:bodyPr/>
        <a:lstStyle/>
        <a:p>
          <a:endParaRPr lang="en-US"/>
        </a:p>
      </dgm:t>
    </dgm:pt>
    <dgm:pt modelId="{58DE4CE5-7D18-40B5-B919-074C85726CCC}">
      <dgm:prSet/>
      <dgm:spPr/>
      <dgm:t>
        <a:bodyPr/>
        <a:lstStyle/>
        <a:p>
          <a:r>
            <a:rPr lang="lv-LV"/>
            <a:t>veicina veselīgu dzīvesveidu; </a:t>
          </a:r>
          <a:endParaRPr lang="en-US"/>
        </a:p>
      </dgm:t>
    </dgm:pt>
    <dgm:pt modelId="{A140B0D1-B2F5-481E-9E08-F54D1E0D3AC0}" type="parTrans" cxnId="{7DCDF578-1830-4DA6-963C-9EB4C4A2A45D}">
      <dgm:prSet/>
      <dgm:spPr/>
      <dgm:t>
        <a:bodyPr/>
        <a:lstStyle/>
        <a:p>
          <a:endParaRPr lang="en-US"/>
        </a:p>
      </dgm:t>
    </dgm:pt>
    <dgm:pt modelId="{D416FF6F-7025-4D2B-9C38-FF6E8A4E3FF3}" type="sibTrans" cxnId="{7DCDF578-1830-4DA6-963C-9EB4C4A2A45D}">
      <dgm:prSet/>
      <dgm:spPr/>
      <dgm:t>
        <a:bodyPr/>
        <a:lstStyle/>
        <a:p>
          <a:endParaRPr lang="en-US"/>
        </a:p>
      </dgm:t>
    </dgm:pt>
    <dgm:pt modelId="{9A73E284-5DB5-47A6-A362-1E51F9504044}">
      <dgm:prSet/>
      <dgm:spPr/>
      <dgm:t>
        <a:bodyPr/>
        <a:lstStyle/>
        <a:p>
          <a:r>
            <a:rPr lang="lv-LV" dirty="0"/>
            <a:t>veicina drošas un sakārtotas vides veidošanos novada administratīvajā teritorijā un veicina zaļo domāšanu;</a:t>
          </a:r>
          <a:endParaRPr lang="en-US" dirty="0"/>
        </a:p>
      </dgm:t>
    </dgm:pt>
    <dgm:pt modelId="{783E649C-BFD1-47D2-A431-6C9D7059C67B}" type="parTrans" cxnId="{A731458B-CEFB-4820-AA43-9B6CC745A129}">
      <dgm:prSet/>
      <dgm:spPr/>
      <dgm:t>
        <a:bodyPr/>
        <a:lstStyle/>
        <a:p>
          <a:endParaRPr lang="en-US"/>
        </a:p>
      </dgm:t>
    </dgm:pt>
    <dgm:pt modelId="{8B3524BC-2C8A-4159-8E2A-52566E8A38D3}" type="sibTrans" cxnId="{A731458B-CEFB-4820-AA43-9B6CC745A129}">
      <dgm:prSet/>
      <dgm:spPr/>
      <dgm:t>
        <a:bodyPr/>
        <a:lstStyle/>
        <a:p>
          <a:endParaRPr lang="en-US"/>
        </a:p>
      </dgm:t>
    </dgm:pt>
    <dgm:pt modelId="{B583A2B2-8DBB-4730-BCA8-8025247A341A}">
      <dgm:prSet/>
      <dgm:spPr/>
      <dgm:t>
        <a:bodyPr/>
        <a:lstStyle/>
        <a:p>
          <a:r>
            <a:rPr lang="lv-LV" dirty="0"/>
            <a:t>iesaista cilvēkus ar īpašām vajadzībām un rada viņiem pieejamu informatīvo un fizisko vidi;</a:t>
          </a:r>
          <a:endParaRPr lang="en-US" dirty="0"/>
        </a:p>
      </dgm:t>
    </dgm:pt>
    <dgm:pt modelId="{F76C14BB-740F-4A66-8CAE-8D2CD8911D03}" type="parTrans" cxnId="{B688270E-54EB-4623-989C-546505DA8A40}">
      <dgm:prSet/>
      <dgm:spPr/>
      <dgm:t>
        <a:bodyPr/>
        <a:lstStyle/>
        <a:p>
          <a:endParaRPr lang="en-US"/>
        </a:p>
      </dgm:t>
    </dgm:pt>
    <dgm:pt modelId="{188EF395-0E1A-4709-B8A8-29D6160DB795}" type="sibTrans" cxnId="{B688270E-54EB-4623-989C-546505DA8A40}">
      <dgm:prSet/>
      <dgm:spPr/>
      <dgm:t>
        <a:bodyPr/>
        <a:lstStyle/>
        <a:p>
          <a:endParaRPr lang="en-US"/>
        </a:p>
      </dgm:t>
    </dgm:pt>
    <dgm:pt modelId="{57A8ABA2-F873-4D6F-9DEC-BC8CC493AFFA}">
      <dgm:prSet/>
      <dgm:spPr/>
      <dgm:t>
        <a:bodyPr/>
        <a:lstStyle/>
        <a:p>
          <a:r>
            <a:rPr lang="lv-LV"/>
            <a:t>veicina integrācijas procesus  pašvaldībā; </a:t>
          </a:r>
          <a:endParaRPr lang="en-US"/>
        </a:p>
      </dgm:t>
    </dgm:pt>
    <dgm:pt modelId="{1C51461F-0C32-4F7C-B236-7BA160E47BEE}" type="parTrans" cxnId="{BC61F4A4-53B4-41DB-8102-FA34D3680520}">
      <dgm:prSet/>
      <dgm:spPr/>
      <dgm:t>
        <a:bodyPr/>
        <a:lstStyle/>
        <a:p>
          <a:endParaRPr lang="en-US"/>
        </a:p>
      </dgm:t>
    </dgm:pt>
    <dgm:pt modelId="{5E3BB1AF-B2D9-4563-84B8-946E427036B7}" type="sibTrans" cxnId="{BC61F4A4-53B4-41DB-8102-FA34D3680520}">
      <dgm:prSet/>
      <dgm:spPr/>
      <dgm:t>
        <a:bodyPr/>
        <a:lstStyle/>
        <a:p>
          <a:endParaRPr lang="en-US"/>
        </a:p>
      </dgm:t>
    </dgm:pt>
    <dgm:pt modelId="{6F5438EA-E7AF-4D94-A50B-6ED167B333D9}">
      <dgm:prSet/>
      <dgm:spPr/>
      <dgm:t>
        <a:bodyPr/>
        <a:lstStyle/>
        <a:p>
          <a:r>
            <a:rPr lang="lv-LV"/>
            <a:t>ir saistīti ar pašvaldības kompetencē esošo funkciju īstenošanu.</a:t>
          </a:r>
          <a:endParaRPr lang="en-US"/>
        </a:p>
      </dgm:t>
    </dgm:pt>
    <dgm:pt modelId="{6E108F10-1D47-49ED-A4F0-9FB9DBCF7295}" type="parTrans" cxnId="{9186399D-332D-459E-8244-45EED4F79CDD}">
      <dgm:prSet/>
      <dgm:spPr/>
      <dgm:t>
        <a:bodyPr/>
        <a:lstStyle/>
        <a:p>
          <a:endParaRPr lang="en-US"/>
        </a:p>
      </dgm:t>
    </dgm:pt>
    <dgm:pt modelId="{4EC6CDD5-5B4D-48C3-8382-082DF0130544}" type="sibTrans" cxnId="{9186399D-332D-459E-8244-45EED4F79CDD}">
      <dgm:prSet/>
      <dgm:spPr/>
      <dgm:t>
        <a:bodyPr/>
        <a:lstStyle/>
        <a:p>
          <a:endParaRPr lang="en-US"/>
        </a:p>
      </dgm:t>
    </dgm:pt>
    <dgm:pt modelId="{AE1DCBB9-1715-4793-9DF0-0FC1A3A4420B}" type="pres">
      <dgm:prSet presAssocID="{1CFCE26E-8F1E-4598-946D-F9D1CF0FD75E}" presName="vert0" presStyleCnt="0">
        <dgm:presLayoutVars>
          <dgm:dir/>
          <dgm:animOne val="branch"/>
          <dgm:animLvl val="lvl"/>
        </dgm:presLayoutVars>
      </dgm:prSet>
      <dgm:spPr/>
    </dgm:pt>
    <dgm:pt modelId="{E00BB7F5-44A2-411C-B7EE-FFEFAC5A24FD}" type="pres">
      <dgm:prSet presAssocID="{3FD18CDD-46EE-4810-B8AC-D24DA3CBFBF4}" presName="thickLine" presStyleLbl="alignNode1" presStyleIdx="0" presStyleCnt="9"/>
      <dgm:spPr/>
    </dgm:pt>
    <dgm:pt modelId="{4DEABB6E-F0A7-4B79-A6B7-2AA8491C36F5}" type="pres">
      <dgm:prSet presAssocID="{3FD18CDD-46EE-4810-B8AC-D24DA3CBFBF4}" presName="horz1" presStyleCnt="0"/>
      <dgm:spPr/>
    </dgm:pt>
    <dgm:pt modelId="{92EA6AA0-555E-4441-AD18-EDE07FB13A20}" type="pres">
      <dgm:prSet presAssocID="{3FD18CDD-46EE-4810-B8AC-D24DA3CBFBF4}" presName="tx1" presStyleLbl="revTx" presStyleIdx="0" presStyleCnt="9"/>
      <dgm:spPr/>
    </dgm:pt>
    <dgm:pt modelId="{B0D1870A-45C9-4789-9FE4-DE5C36AE3098}" type="pres">
      <dgm:prSet presAssocID="{3FD18CDD-46EE-4810-B8AC-D24DA3CBFBF4}" presName="vert1" presStyleCnt="0"/>
      <dgm:spPr/>
    </dgm:pt>
    <dgm:pt modelId="{7E77B5AD-B8FB-4F9E-A45C-4F72E4FA6E3A}" type="pres">
      <dgm:prSet presAssocID="{6824CFCA-5721-4985-AD79-B1BBC40FB2E5}" presName="thickLine" presStyleLbl="alignNode1" presStyleIdx="1" presStyleCnt="9"/>
      <dgm:spPr/>
    </dgm:pt>
    <dgm:pt modelId="{89195388-DA32-470D-AC89-D77690287881}" type="pres">
      <dgm:prSet presAssocID="{6824CFCA-5721-4985-AD79-B1BBC40FB2E5}" presName="horz1" presStyleCnt="0"/>
      <dgm:spPr/>
    </dgm:pt>
    <dgm:pt modelId="{2D592A93-9902-406A-B9B1-373DECCBD8ED}" type="pres">
      <dgm:prSet presAssocID="{6824CFCA-5721-4985-AD79-B1BBC40FB2E5}" presName="tx1" presStyleLbl="revTx" presStyleIdx="1" presStyleCnt="9"/>
      <dgm:spPr/>
    </dgm:pt>
    <dgm:pt modelId="{AC6BCD2E-1117-4CEE-94DA-B1EC42018A6A}" type="pres">
      <dgm:prSet presAssocID="{6824CFCA-5721-4985-AD79-B1BBC40FB2E5}" presName="vert1" presStyleCnt="0"/>
      <dgm:spPr/>
    </dgm:pt>
    <dgm:pt modelId="{90D6B09A-635C-4605-88F2-FC4ACFFFEF61}" type="pres">
      <dgm:prSet presAssocID="{9DB200D4-95A1-483F-8839-7AD8A1C451CB}" presName="thickLine" presStyleLbl="alignNode1" presStyleIdx="2" presStyleCnt="9"/>
      <dgm:spPr/>
    </dgm:pt>
    <dgm:pt modelId="{8B21BAA2-D4C6-4862-9A59-C9627AAF1339}" type="pres">
      <dgm:prSet presAssocID="{9DB200D4-95A1-483F-8839-7AD8A1C451CB}" presName="horz1" presStyleCnt="0"/>
      <dgm:spPr/>
    </dgm:pt>
    <dgm:pt modelId="{98F2DFE5-7476-44AC-B822-8FA9AA9B228F}" type="pres">
      <dgm:prSet presAssocID="{9DB200D4-95A1-483F-8839-7AD8A1C451CB}" presName="tx1" presStyleLbl="revTx" presStyleIdx="2" presStyleCnt="9"/>
      <dgm:spPr/>
    </dgm:pt>
    <dgm:pt modelId="{48C6F695-FC08-4114-8BE0-1286636FB507}" type="pres">
      <dgm:prSet presAssocID="{9DB200D4-95A1-483F-8839-7AD8A1C451CB}" presName="vert1" presStyleCnt="0"/>
      <dgm:spPr/>
    </dgm:pt>
    <dgm:pt modelId="{61E250EE-257B-4DEB-AF34-176866C392F2}" type="pres">
      <dgm:prSet presAssocID="{7A5D3770-CF56-446F-B9E2-1721A7794CA7}" presName="thickLine" presStyleLbl="alignNode1" presStyleIdx="3" presStyleCnt="9"/>
      <dgm:spPr/>
    </dgm:pt>
    <dgm:pt modelId="{FDB4328E-04F2-4BAD-81FB-0A434FA35745}" type="pres">
      <dgm:prSet presAssocID="{7A5D3770-CF56-446F-B9E2-1721A7794CA7}" presName="horz1" presStyleCnt="0"/>
      <dgm:spPr/>
    </dgm:pt>
    <dgm:pt modelId="{AC20BCC4-C2C8-4D43-908F-0A1874DA27A2}" type="pres">
      <dgm:prSet presAssocID="{7A5D3770-CF56-446F-B9E2-1721A7794CA7}" presName="tx1" presStyleLbl="revTx" presStyleIdx="3" presStyleCnt="9"/>
      <dgm:spPr/>
    </dgm:pt>
    <dgm:pt modelId="{7FA6F9E0-D351-406B-B41A-8FA1A0B0BC12}" type="pres">
      <dgm:prSet presAssocID="{7A5D3770-CF56-446F-B9E2-1721A7794CA7}" presName="vert1" presStyleCnt="0"/>
      <dgm:spPr/>
    </dgm:pt>
    <dgm:pt modelId="{72593704-F23E-44D8-90CC-18E3468054CD}" type="pres">
      <dgm:prSet presAssocID="{58DE4CE5-7D18-40B5-B919-074C85726CCC}" presName="thickLine" presStyleLbl="alignNode1" presStyleIdx="4" presStyleCnt="9"/>
      <dgm:spPr/>
    </dgm:pt>
    <dgm:pt modelId="{C8430453-1E0C-41AA-8FE5-11A12A7DBFF7}" type="pres">
      <dgm:prSet presAssocID="{58DE4CE5-7D18-40B5-B919-074C85726CCC}" presName="horz1" presStyleCnt="0"/>
      <dgm:spPr/>
    </dgm:pt>
    <dgm:pt modelId="{F38CFAC0-93C5-4090-9598-58F193572B18}" type="pres">
      <dgm:prSet presAssocID="{58DE4CE5-7D18-40B5-B919-074C85726CCC}" presName="tx1" presStyleLbl="revTx" presStyleIdx="4" presStyleCnt="9"/>
      <dgm:spPr/>
    </dgm:pt>
    <dgm:pt modelId="{9F88CCA3-8F99-4ECE-B84F-E81B61F1D7A0}" type="pres">
      <dgm:prSet presAssocID="{58DE4CE5-7D18-40B5-B919-074C85726CCC}" presName="vert1" presStyleCnt="0"/>
      <dgm:spPr/>
    </dgm:pt>
    <dgm:pt modelId="{C8C9B708-FB0E-456A-AF79-18FA116EC399}" type="pres">
      <dgm:prSet presAssocID="{9A73E284-5DB5-47A6-A362-1E51F9504044}" presName="thickLine" presStyleLbl="alignNode1" presStyleIdx="5" presStyleCnt="9"/>
      <dgm:spPr/>
    </dgm:pt>
    <dgm:pt modelId="{3F069A23-E21E-457F-9416-F943F1FC2967}" type="pres">
      <dgm:prSet presAssocID="{9A73E284-5DB5-47A6-A362-1E51F9504044}" presName="horz1" presStyleCnt="0"/>
      <dgm:spPr/>
    </dgm:pt>
    <dgm:pt modelId="{24A52DAC-6C3F-4E35-ADC8-20A8AD44278F}" type="pres">
      <dgm:prSet presAssocID="{9A73E284-5DB5-47A6-A362-1E51F9504044}" presName="tx1" presStyleLbl="revTx" presStyleIdx="5" presStyleCnt="9"/>
      <dgm:spPr/>
    </dgm:pt>
    <dgm:pt modelId="{2CA712AF-49CC-42D4-9ADB-BA06E03B7BB5}" type="pres">
      <dgm:prSet presAssocID="{9A73E284-5DB5-47A6-A362-1E51F9504044}" presName="vert1" presStyleCnt="0"/>
      <dgm:spPr/>
    </dgm:pt>
    <dgm:pt modelId="{4BCC9BA1-AD71-4365-9D4E-046198BB5858}" type="pres">
      <dgm:prSet presAssocID="{B583A2B2-8DBB-4730-BCA8-8025247A341A}" presName="thickLine" presStyleLbl="alignNode1" presStyleIdx="6" presStyleCnt="9"/>
      <dgm:spPr/>
    </dgm:pt>
    <dgm:pt modelId="{8E1A1E6B-25D0-4EA7-92A2-8012B89B17EF}" type="pres">
      <dgm:prSet presAssocID="{B583A2B2-8DBB-4730-BCA8-8025247A341A}" presName="horz1" presStyleCnt="0"/>
      <dgm:spPr/>
    </dgm:pt>
    <dgm:pt modelId="{BB0A8A36-1F05-4390-A3B4-0B360F7226D3}" type="pres">
      <dgm:prSet presAssocID="{B583A2B2-8DBB-4730-BCA8-8025247A341A}" presName="tx1" presStyleLbl="revTx" presStyleIdx="6" presStyleCnt="9"/>
      <dgm:spPr/>
    </dgm:pt>
    <dgm:pt modelId="{BEA92EDD-F34F-43CD-8EE5-9443FDC5E032}" type="pres">
      <dgm:prSet presAssocID="{B583A2B2-8DBB-4730-BCA8-8025247A341A}" presName="vert1" presStyleCnt="0"/>
      <dgm:spPr/>
    </dgm:pt>
    <dgm:pt modelId="{E549EB18-27BB-41B2-991C-733DE8E04B67}" type="pres">
      <dgm:prSet presAssocID="{57A8ABA2-F873-4D6F-9DEC-BC8CC493AFFA}" presName="thickLine" presStyleLbl="alignNode1" presStyleIdx="7" presStyleCnt="9"/>
      <dgm:spPr/>
    </dgm:pt>
    <dgm:pt modelId="{209D0D96-0104-4C1E-9C61-B6A986F81262}" type="pres">
      <dgm:prSet presAssocID="{57A8ABA2-F873-4D6F-9DEC-BC8CC493AFFA}" presName="horz1" presStyleCnt="0"/>
      <dgm:spPr/>
    </dgm:pt>
    <dgm:pt modelId="{869B045A-523D-40D1-80CA-2900B6E1DFE2}" type="pres">
      <dgm:prSet presAssocID="{57A8ABA2-F873-4D6F-9DEC-BC8CC493AFFA}" presName="tx1" presStyleLbl="revTx" presStyleIdx="7" presStyleCnt="9"/>
      <dgm:spPr/>
    </dgm:pt>
    <dgm:pt modelId="{2A97F98B-7633-41E7-9134-F51B45062EF0}" type="pres">
      <dgm:prSet presAssocID="{57A8ABA2-F873-4D6F-9DEC-BC8CC493AFFA}" presName="vert1" presStyleCnt="0"/>
      <dgm:spPr/>
    </dgm:pt>
    <dgm:pt modelId="{D3F22917-0CBF-427B-8EB4-374F45DD21C6}" type="pres">
      <dgm:prSet presAssocID="{6F5438EA-E7AF-4D94-A50B-6ED167B333D9}" presName="thickLine" presStyleLbl="alignNode1" presStyleIdx="8" presStyleCnt="9"/>
      <dgm:spPr/>
    </dgm:pt>
    <dgm:pt modelId="{8DE3FFA6-EEAB-4629-A2AD-DD54D0B7FB2C}" type="pres">
      <dgm:prSet presAssocID="{6F5438EA-E7AF-4D94-A50B-6ED167B333D9}" presName="horz1" presStyleCnt="0"/>
      <dgm:spPr/>
    </dgm:pt>
    <dgm:pt modelId="{F78EE8B0-612C-482C-9F35-69F235F01C13}" type="pres">
      <dgm:prSet presAssocID="{6F5438EA-E7AF-4D94-A50B-6ED167B333D9}" presName="tx1" presStyleLbl="revTx" presStyleIdx="8" presStyleCnt="9"/>
      <dgm:spPr/>
    </dgm:pt>
    <dgm:pt modelId="{58F3CCD7-3032-4980-847E-3DB89D070F8F}" type="pres">
      <dgm:prSet presAssocID="{6F5438EA-E7AF-4D94-A50B-6ED167B333D9}" presName="vert1" presStyleCnt="0"/>
      <dgm:spPr/>
    </dgm:pt>
  </dgm:ptLst>
  <dgm:cxnLst>
    <dgm:cxn modelId="{B688270E-54EB-4623-989C-546505DA8A40}" srcId="{1CFCE26E-8F1E-4598-946D-F9D1CF0FD75E}" destId="{B583A2B2-8DBB-4730-BCA8-8025247A341A}" srcOrd="6" destOrd="0" parTransId="{F76C14BB-740F-4A66-8CAE-8D2CD8911D03}" sibTransId="{188EF395-0E1A-4709-B8A8-29D6160DB795}"/>
    <dgm:cxn modelId="{EE14A712-57AA-4BB4-8B1B-89D6D8192484}" type="presOf" srcId="{9A73E284-5DB5-47A6-A362-1E51F9504044}" destId="{24A52DAC-6C3F-4E35-ADC8-20A8AD44278F}" srcOrd="0" destOrd="0" presId="urn:microsoft.com/office/officeart/2008/layout/LinedList"/>
    <dgm:cxn modelId="{84C4931E-D6FE-446B-BE65-CE050E337C6B}" type="presOf" srcId="{6824CFCA-5721-4985-AD79-B1BBC40FB2E5}" destId="{2D592A93-9902-406A-B9B1-373DECCBD8ED}" srcOrd="0" destOrd="0" presId="urn:microsoft.com/office/officeart/2008/layout/LinedList"/>
    <dgm:cxn modelId="{C5342122-26AF-48F4-BF38-AB592368D7A8}" type="presOf" srcId="{B583A2B2-8DBB-4730-BCA8-8025247A341A}" destId="{BB0A8A36-1F05-4390-A3B4-0B360F7226D3}" srcOrd="0" destOrd="0" presId="urn:microsoft.com/office/officeart/2008/layout/LinedList"/>
    <dgm:cxn modelId="{73C64F24-50AD-4096-BA72-6FB5B327EBFD}" type="presOf" srcId="{1CFCE26E-8F1E-4598-946D-F9D1CF0FD75E}" destId="{AE1DCBB9-1715-4793-9DF0-0FC1A3A4420B}" srcOrd="0" destOrd="0" presId="urn:microsoft.com/office/officeart/2008/layout/LinedList"/>
    <dgm:cxn modelId="{6F1F9C38-0568-42D9-BEC8-53BD16A5BF60}" srcId="{1CFCE26E-8F1E-4598-946D-F9D1CF0FD75E}" destId="{3FD18CDD-46EE-4810-B8AC-D24DA3CBFBF4}" srcOrd="0" destOrd="0" parTransId="{F1D8D3F0-7EDA-48C8-9093-39C8E261890D}" sibTransId="{E8960E07-42E8-427E-B81D-4A2F36080331}"/>
    <dgm:cxn modelId="{A36D023D-4BAB-4A93-9900-0E77D8C775BA}" type="presOf" srcId="{57A8ABA2-F873-4D6F-9DEC-BC8CC493AFFA}" destId="{869B045A-523D-40D1-80CA-2900B6E1DFE2}" srcOrd="0" destOrd="0" presId="urn:microsoft.com/office/officeart/2008/layout/LinedList"/>
    <dgm:cxn modelId="{8583B640-95E8-4EC5-B458-8B2105501EEF}" srcId="{1CFCE26E-8F1E-4598-946D-F9D1CF0FD75E}" destId="{6824CFCA-5721-4985-AD79-B1BBC40FB2E5}" srcOrd="1" destOrd="0" parTransId="{2A3D46C5-F469-4ADE-8423-0D413BE1BB30}" sibTransId="{7A515AD5-3F04-4FBC-B1BE-E4348FB212B5}"/>
    <dgm:cxn modelId="{5B6B4C61-9AF3-4280-A317-CBB916C6C5A6}" srcId="{1CFCE26E-8F1E-4598-946D-F9D1CF0FD75E}" destId="{7A5D3770-CF56-446F-B9E2-1721A7794CA7}" srcOrd="3" destOrd="0" parTransId="{ADD0BABC-2D72-40C2-A63A-DEABBD1019CA}" sibTransId="{420D9E09-F42C-4BCC-A34E-31C2A4CE7CBB}"/>
    <dgm:cxn modelId="{CC709E62-64D9-402C-97D4-50F72BBCAC81}" type="presOf" srcId="{58DE4CE5-7D18-40B5-B919-074C85726CCC}" destId="{F38CFAC0-93C5-4090-9598-58F193572B18}" srcOrd="0" destOrd="0" presId="urn:microsoft.com/office/officeart/2008/layout/LinedList"/>
    <dgm:cxn modelId="{F4BB6469-A45C-4A18-820F-FE36C644871E}" type="presOf" srcId="{7A5D3770-CF56-446F-B9E2-1721A7794CA7}" destId="{AC20BCC4-C2C8-4D43-908F-0A1874DA27A2}" srcOrd="0" destOrd="0" presId="urn:microsoft.com/office/officeart/2008/layout/LinedList"/>
    <dgm:cxn modelId="{BB90CB78-4555-484F-B6E3-F84E92CBFCFB}" type="presOf" srcId="{6F5438EA-E7AF-4D94-A50B-6ED167B333D9}" destId="{F78EE8B0-612C-482C-9F35-69F235F01C13}" srcOrd="0" destOrd="0" presId="urn:microsoft.com/office/officeart/2008/layout/LinedList"/>
    <dgm:cxn modelId="{7DCDF578-1830-4DA6-963C-9EB4C4A2A45D}" srcId="{1CFCE26E-8F1E-4598-946D-F9D1CF0FD75E}" destId="{58DE4CE5-7D18-40B5-B919-074C85726CCC}" srcOrd="4" destOrd="0" parTransId="{A140B0D1-B2F5-481E-9E08-F54D1E0D3AC0}" sibTransId="{D416FF6F-7025-4D2B-9C38-FF6E8A4E3FF3}"/>
    <dgm:cxn modelId="{2D235A79-292B-40FA-A529-14A68A65FBC8}" type="presOf" srcId="{9DB200D4-95A1-483F-8839-7AD8A1C451CB}" destId="{98F2DFE5-7476-44AC-B822-8FA9AA9B228F}" srcOrd="0" destOrd="0" presId="urn:microsoft.com/office/officeart/2008/layout/LinedList"/>
    <dgm:cxn modelId="{A731458B-CEFB-4820-AA43-9B6CC745A129}" srcId="{1CFCE26E-8F1E-4598-946D-F9D1CF0FD75E}" destId="{9A73E284-5DB5-47A6-A362-1E51F9504044}" srcOrd="5" destOrd="0" parTransId="{783E649C-BFD1-47D2-A431-6C9D7059C67B}" sibTransId="{8B3524BC-2C8A-4159-8E2A-52566E8A38D3}"/>
    <dgm:cxn modelId="{DABAA092-27A4-4E3C-8213-DC05B26D5320}" type="presOf" srcId="{3FD18CDD-46EE-4810-B8AC-D24DA3CBFBF4}" destId="{92EA6AA0-555E-4441-AD18-EDE07FB13A20}" srcOrd="0" destOrd="0" presId="urn:microsoft.com/office/officeart/2008/layout/LinedList"/>
    <dgm:cxn modelId="{F08ECD93-E6F8-4C6A-B41E-9F6BF3C5A1AE}" srcId="{1CFCE26E-8F1E-4598-946D-F9D1CF0FD75E}" destId="{9DB200D4-95A1-483F-8839-7AD8A1C451CB}" srcOrd="2" destOrd="0" parTransId="{6F9B17FA-D102-4851-B0C3-0F54229D2E5E}" sibTransId="{3201CB16-5425-4595-B763-FDE6E3592D33}"/>
    <dgm:cxn modelId="{9186399D-332D-459E-8244-45EED4F79CDD}" srcId="{1CFCE26E-8F1E-4598-946D-F9D1CF0FD75E}" destId="{6F5438EA-E7AF-4D94-A50B-6ED167B333D9}" srcOrd="8" destOrd="0" parTransId="{6E108F10-1D47-49ED-A4F0-9FB9DBCF7295}" sibTransId="{4EC6CDD5-5B4D-48C3-8382-082DF0130544}"/>
    <dgm:cxn modelId="{BC61F4A4-53B4-41DB-8102-FA34D3680520}" srcId="{1CFCE26E-8F1E-4598-946D-F9D1CF0FD75E}" destId="{57A8ABA2-F873-4D6F-9DEC-BC8CC493AFFA}" srcOrd="7" destOrd="0" parTransId="{1C51461F-0C32-4F7C-B236-7BA160E47BEE}" sibTransId="{5E3BB1AF-B2D9-4563-84B8-946E427036B7}"/>
    <dgm:cxn modelId="{4D197715-9C40-452F-8BE5-4E8EF5512993}" type="presParOf" srcId="{AE1DCBB9-1715-4793-9DF0-0FC1A3A4420B}" destId="{E00BB7F5-44A2-411C-B7EE-FFEFAC5A24FD}" srcOrd="0" destOrd="0" presId="urn:microsoft.com/office/officeart/2008/layout/LinedList"/>
    <dgm:cxn modelId="{097B2368-9BE3-4B2C-955D-8B4729098D64}" type="presParOf" srcId="{AE1DCBB9-1715-4793-9DF0-0FC1A3A4420B}" destId="{4DEABB6E-F0A7-4B79-A6B7-2AA8491C36F5}" srcOrd="1" destOrd="0" presId="urn:microsoft.com/office/officeart/2008/layout/LinedList"/>
    <dgm:cxn modelId="{F64C614D-3B8A-404C-981A-C0229CE6EC7A}" type="presParOf" srcId="{4DEABB6E-F0A7-4B79-A6B7-2AA8491C36F5}" destId="{92EA6AA0-555E-4441-AD18-EDE07FB13A20}" srcOrd="0" destOrd="0" presId="urn:microsoft.com/office/officeart/2008/layout/LinedList"/>
    <dgm:cxn modelId="{893DEBA4-D0DF-44DF-9217-EE0025A7CD08}" type="presParOf" srcId="{4DEABB6E-F0A7-4B79-A6B7-2AA8491C36F5}" destId="{B0D1870A-45C9-4789-9FE4-DE5C36AE3098}" srcOrd="1" destOrd="0" presId="urn:microsoft.com/office/officeart/2008/layout/LinedList"/>
    <dgm:cxn modelId="{9D2F6103-FF87-4C70-85CF-A379A88A2EF8}" type="presParOf" srcId="{AE1DCBB9-1715-4793-9DF0-0FC1A3A4420B}" destId="{7E77B5AD-B8FB-4F9E-A45C-4F72E4FA6E3A}" srcOrd="2" destOrd="0" presId="urn:microsoft.com/office/officeart/2008/layout/LinedList"/>
    <dgm:cxn modelId="{C2AC36B5-4439-4496-9ABC-473F13A9AA69}" type="presParOf" srcId="{AE1DCBB9-1715-4793-9DF0-0FC1A3A4420B}" destId="{89195388-DA32-470D-AC89-D77690287881}" srcOrd="3" destOrd="0" presId="urn:microsoft.com/office/officeart/2008/layout/LinedList"/>
    <dgm:cxn modelId="{CD3F9D6F-527E-4317-8643-3CB39409C994}" type="presParOf" srcId="{89195388-DA32-470D-AC89-D77690287881}" destId="{2D592A93-9902-406A-B9B1-373DECCBD8ED}" srcOrd="0" destOrd="0" presId="urn:microsoft.com/office/officeart/2008/layout/LinedList"/>
    <dgm:cxn modelId="{35782697-5869-4459-947B-78C44FF3B509}" type="presParOf" srcId="{89195388-DA32-470D-AC89-D77690287881}" destId="{AC6BCD2E-1117-4CEE-94DA-B1EC42018A6A}" srcOrd="1" destOrd="0" presId="urn:microsoft.com/office/officeart/2008/layout/LinedList"/>
    <dgm:cxn modelId="{7368E635-3615-44A6-8B65-AD4BAFB25D15}" type="presParOf" srcId="{AE1DCBB9-1715-4793-9DF0-0FC1A3A4420B}" destId="{90D6B09A-635C-4605-88F2-FC4ACFFFEF61}" srcOrd="4" destOrd="0" presId="urn:microsoft.com/office/officeart/2008/layout/LinedList"/>
    <dgm:cxn modelId="{26BCADAA-90A9-41F0-BCCC-642F998833A2}" type="presParOf" srcId="{AE1DCBB9-1715-4793-9DF0-0FC1A3A4420B}" destId="{8B21BAA2-D4C6-4862-9A59-C9627AAF1339}" srcOrd="5" destOrd="0" presId="urn:microsoft.com/office/officeart/2008/layout/LinedList"/>
    <dgm:cxn modelId="{1490AA21-4F4F-4147-A087-924583157A38}" type="presParOf" srcId="{8B21BAA2-D4C6-4862-9A59-C9627AAF1339}" destId="{98F2DFE5-7476-44AC-B822-8FA9AA9B228F}" srcOrd="0" destOrd="0" presId="urn:microsoft.com/office/officeart/2008/layout/LinedList"/>
    <dgm:cxn modelId="{18AE77DA-4286-41C0-B5AD-09A8C02CDEC9}" type="presParOf" srcId="{8B21BAA2-D4C6-4862-9A59-C9627AAF1339}" destId="{48C6F695-FC08-4114-8BE0-1286636FB507}" srcOrd="1" destOrd="0" presId="urn:microsoft.com/office/officeart/2008/layout/LinedList"/>
    <dgm:cxn modelId="{D4238E15-B380-43F9-AFE6-10A49E6E447C}" type="presParOf" srcId="{AE1DCBB9-1715-4793-9DF0-0FC1A3A4420B}" destId="{61E250EE-257B-4DEB-AF34-176866C392F2}" srcOrd="6" destOrd="0" presId="urn:microsoft.com/office/officeart/2008/layout/LinedList"/>
    <dgm:cxn modelId="{4082F22A-AD4F-4314-A488-C3CB88E1FF3F}" type="presParOf" srcId="{AE1DCBB9-1715-4793-9DF0-0FC1A3A4420B}" destId="{FDB4328E-04F2-4BAD-81FB-0A434FA35745}" srcOrd="7" destOrd="0" presId="urn:microsoft.com/office/officeart/2008/layout/LinedList"/>
    <dgm:cxn modelId="{31CE8351-50FF-4199-B5B7-6F71D5CC17DF}" type="presParOf" srcId="{FDB4328E-04F2-4BAD-81FB-0A434FA35745}" destId="{AC20BCC4-C2C8-4D43-908F-0A1874DA27A2}" srcOrd="0" destOrd="0" presId="urn:microsoft.com/office/officeart/2008/layout/LinedList"/>
    <dgm:cxn modelId="{BFC7A0AF-66E6-46F0-B2FA-A28C035CB865}" type="presParOf" srcId="{FDB4328E-04F2-4BAD-81FB-0A434FA35745}" destId="{7FA6F9E0-D351-406B-B41A-8FA1A0B0BC12}" srcOrd="1" destOrd="0" presId="urn:microsoft.com/office/officeart/2008/layout/LinedList"/>
    <dgm:cxn modelId="{F5E95168-298D-44BB-9B15-FE65ED1130FC}" type="presParOf" srcId="{AE1DCBB9-1715-4793-9DF0-0FC1A3A4420B}" destId="{72593704-F23E-44D8-90CC-18E3468054CD}" srcOrd="8" destOrd="0" presId="urn:microsoft.com/office/officeart/2008/layout/LinedList"/>
    <dgm:cxn modelId="{6D5BEF40-439E-4E50-B16B-DE6BD0DBE90B}" type="presParOf" srcId="{AE1DCBB9-1715-4793-9DF0-0FC1A3A4420B}" destId="{C8430453-1E0C-41AA-8FE5-11A12A7DBFF7}" srcOrd="9" destOrd="0" presId="urn:microsoft.com/office/officeart/2008/layout/LinedList"/>
    <dgm:cxn modelId="{5E4FE1C8-9E84-4FE3-977F-274C79162580}" type="presParOf" srcId="{C8430453-1E0C-41AA-8FE5-11A12A7DBFF7}" destId="{F38CFAC0-93C5-4090-9598-58F193572B18}" srcOrd="0" destOrd="0" presId="urn:microsoft.com/office/officeart/2008/layout/LinedList"/>
    <dgm:cxn modelId="{1A735A8A-23A7-4642-92FB-6AF252800E9C}" type="presParOf" srcId="{C8430453-1E0C-41AA-8FE5-11A12A7DBFF7}" destId="{9F88CCA3-8F99-4ECE-B84F-E81B61F1D7A0}" srcOrd="1" destOrd="0" presId="urn:microsoft.com/office/officeart/2008/layout/LinedList"/>
    <dgm:cxn modelId="{00B07B16-8102-4DDC-94CB-08CCAC41D92A}" type="presParOf" srcId="{AE1DCBB9-1715-4793-9DF0-0FC1A3A4420B}" destId="{C8C9B708-FB0E-456A-AF79-18FA116EC399}" srcOrd="10" destOrd="0" presId="urn:microsoft.com/office/officeart/2008/layout/LinedList"/>
    <dgm:cxn modelId="{D8414436-1D3D-4AAC-8CD6-E380985D1791}" type="presParOf" srcId="{AE1DCBB9-1715-4793-9DF0-0FC1A3A4420B}" destId="{3F069A23-E21E-457F-9416-F943F1FC2967}" srcOrd="11" destOrd="0" presId="urn:microsoft.com/office/officeart/2008/layout/LinedList"/>
    <dgm:cxn modelId="{9A147AC5-C3EE-465D-B05D-551C934B3F5C}" type="presParOf" srcId="{3F069A23-E21E-457F-9416-F943F1FC2967}" destId="{24A52DAC-6C3F-4E35-ADC8-20A8AD44278F}" srcOrd="0" destOrd="0" presId="urn:microsoft.com/office/officeart/2008/layout/LinedList"/>
    <dgm:cxn modelId="{632C489A-7D74-46B6-9FA5-84C04754DFB1}" type="presParOf" srcId="{3F069A23-E21E-457F-9416-F943F1FC2967}" destId="{2CA712AF-49CC-42D4-9ADB-BA06E03B7BB5}" srcOrd="1" destOrd="0" presId="urn:microsoft.com/office/officeart/2008/layout/LinedList"/>
    <dgm:cxn modelId="{F2F7C181-335B-4A3B-95B7-EC7CCC5ECB21}" type="presParOf" srcId="{AE1DCBB9-1715-4793-9DF0-0FC1A3A4420B}" destId="{4BCC9BA1-AD71-4365-9D4E-046198BB5858}" srcOrd="12" destOrd="0" presId="urn:microsoft.com/office/officeart/2008/layout/LinedList"/>
    <dgm:cxn modelId="{261B57A1-C786-4B6D-BE16-F53505208A1E}" type="presParOf" srcId="{AE1DCBB9-1715-4793-9DF0-0FC1A3A4420B}" destId="{8E1A1E6B-25D0-4EA7-92A2-8012B89B17EF}" srcOrd="13" destOrd="0" presId="urn:microsoft.com/office/officeart/2008/layout/LinedList"/>
    <dgm:cxn modelId="{132A69EF-7B3B-4548-A31F-B3016910B554}" type="presParOf" srcId="{8E1A1E6B-25D0-4EA7-92A2-8012B89B17EF}" destId="{BB0A8A36-1F05-4390-A3B4-0B360F7226D3}" srcOrd="0" destOrd="0" presId="urn:microsoft.com/office/officeart/2008/layout/LinedList"/>
    <dgm:cxn modelId="{583289F7-FED9-497C-A951-A2DAE0572BAC}" type="presParOf" srcId="{8E1A1E6B-25D0-4EA7-92A2-8012B89B17EF}" destId="{BEA92EDD-F34F-43CD-8EE5-9443FDC5E032}" srcOrd="1" destOrd="0" presId="urn:microsoft.com/office/officeart/2008/layout/LinedList"/>
    <dgm:cxn modelId="{C3F8EE08-5DDA-4E40-95A7-ADCD16C027F4}" type="presParOf" srcId="{AE1DCBB9-1715-4793-9DF0-0FC1A3A4420B}" destId="{E549EB18-27BB-41B2-991C-733DE8E04B67}" srcOrd="14" destOrd="0" presId="urn:microsoft.com/office/officeart/2008/layout/LinedList"/>
    <dgm:cxn modelId="{76E5235C-02E1-41AF-AF1D-E12E6D2E3823}" type="presParOf" srcId="{AE1DCBB9-1715-4793-9DF0-0FC1A3A4420B}" destId="{209D0D96-0104-4C1E-9C61-B6A986F81262}" srcOrd="15" destOrd="0" presId="urn:microsoft.com/office/officeart/2008/layout/LinedList"/>
    <dgm:cxn modelId="{6AC4141B-8F9A-4E91-B447-7EA0EEB39502}" type="presParOf" srcId="{209D0D96-0104-4C1E-9C61-B6A986F81262}" destId="{869B045A-523D-40D1-80CA-2900B6E1DFE2}" srcOrd="0" destOrd="0" presId="urn:microsoft.com/office/officeart/2008/layout/LinedList"/>
    <dgm:cxn modelId="{CDBBBCAA-6D6B-40A7-8335-A7E5294EE49D}" type="presParOf" srcId="{209D0D96-0104-4C1E-9C61-B6A986F81262}" destId="{2A97F98B-7633-41E7-9134-F51B45062EF0}" srcOrd="1" destOrd="0" presId="urn:microsoft.com/office/officeart/2008/layout/LinedList"/>
    <dgm:cxn modelId="{64CFB00D-9973-4F79-9BDA-616F7DA7C263}" type="presParOf" srcId="{AE1DCBB9-1715-4793-9DF0-0FC1A3A4420B}" destId="{D3F22917-0CBF-427B-8EB4-374F45DD21C6}" srcOrd="16" destOrd="0" presId="urn:microsoft.com/office/officeart/2008/layout/LinedList"/>
    <dgm:cxn modelId="{607F7308-E7B1-4F8D-A742-E15A5758DD72}" type="presParOf" srcId="{AE1DCBB9-1715-4793-9DF0-0FC1A3A4420B}" destId="{8DE3FFA6-EEAB-4629-A2AD-DD54D0B7FB2C}" srcOrd="17" destOrd="0" presId="urn:microsoft.com/office/officeart/2008/layout/LinedList"/>
    <dgm:cxn modelId="{BF852835-BCFC-44FB-97CA-AC0B97C2CF96}" type="presParOf" srcId="{8DE3FFA6-EEAB-4629-A2AD-DD54D0B7FB2C}" destId="{F78EE8B0-612C-482C-9F35-69F235F01C13}" srcOrd="0" destOrd="0" presId="urn:microsoft.com/office/officeart/2008/layout/LinedList"/>
    <dgm:cxn modelId="{500637C0-3495-4E5E-935A-D8C6EBC81E0A}" type="presParOf" srcId="{8DE3FFA6-EEAB-4629-A2AD-DD54D0B7FB2C}" destId="{58F3CCD7-3032-4980-847E-3DB89D070F8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AE5E07-C1E1-42E0-9E51-828471B9CBAD}"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B9FCBD87-31B7-435C-8CD9-506B08924EC4}">
      <dgm:prSet/>
      <dgm:spPr/>
      <dgm:t>
        <a:bodyPr/>
        <a:lstStyle/>
        <a:p>
          <a:r>
            <a:rPr lang="lv-LV"/>
            <a:t>Kultūra</a:t>
          </a:r>
          <a:endParaRPr lang="en-US"/>
        </a:p>
      </dgm:t>
    </dgm:pt>
    <dgm:pt modelId="{0514A83D-4129-44A6-84D0-5A13D94DBF57}" type="parTrans" cxnId="{83AD4647-3EC1-494C-A276-D4FA6A74491F}">
      <dgm:prSet/>
      <dgm:spPr/>
      <dgm:t>
        <a:bodyPr/>
        <a:lstStyle/>
        <a:p>
          <a:endParaRPr lang="en-US"/>
        </a:p>
      </dgm:t>
    </dgm:pt>
    <dgm:pt modelId="{DF05112D-FCBD-4258-94EC-B1225EFA70B1}" type="sibTrans" cxnId="{83AD4647-3EC1-494C-A276-D4FA6A74491F}">
      <dgm:prSet/>
      <dgm:spPr/>
      <dgm:t>
        <a:bodyPr/>
        <a:lstStyle/>
        <a:p>
          <a:endParaRPr lang="en-US"/>
        </a:p>
      </dgm:t>
    </dgm:pt>
    <dgm:pt modelId="{07881F84-E61C-4EFF-A236-9BB3CA018075}">
      <dgm:prSet/>
      <dgm:spPr/>
      <dgm:t>
        <a:bodyPr/>
        <a:lstStyle/>
        <a:p>
          <a:r>
            <a:rPr lang="lv-LV"/>
            <a:t>Izglītība</a:t>
          </a:r>
          <a:endParaRPr lang="en-US"/>
        </a:p>
      </dgm:t>
    </dgm:pt>
    <dgm:pt modelId="{8A0E4E20-1838-4411-9C94-3687D8B17FD3}" type="parTrans" cxnId="{09E55911-800E-40CC-91F8-6A4D869C858C}">
      <dgm:prSet/>
      <dgm:spPr/>
      <dgm:t>
        <a:bodyPr/>
        <a:lstStyle/>
        <a:p>
          <a:endParaRPr lang="en-US"/>
        </a:p>
      </dgm:t>
    </dgm:pt>
    <dgm:pt modelId="{FA532E7B-7096-46E9-B356-1FB885E6CC5C}" type="sibTrans" cxnId="{09E55911-800E-40CC-91F8-6A4D869C858C}">
      <dgm:prSet/>
      <dgm:spPr/>
      <dgm:t>
        <a:bodyPr/>
        <a:lstStyle/>
        <a:p>
          <a:endParaRPr lang="en-US"/>
        </a:p>
      </dgm:t>
    </dgm:pt>
    <dgm:pt modelId="{4DE1C8CE-1C2E-41DF-9342-AB0EBFC033B5}">
      <dgm:prSet/>
      <dgm:spPr/>
      <dgm:t>
        <a:bodyPr/>
        <a:lstStyle/>
        <a:p>
          <a:r>
            <a:rPr lang="lv-LV"/>
            <a:t>Sociālā joma</a:t>
          </a:r>
          <a:endParaRPr lang="en-US"/>
        </a:p>
      </dgm:t>
    </dgm:pt>
    <dgm:pt modelId="{53DAA265-E260-42CB-BC1C-F3BA687247EA}" type="parTrans" cxnId="{29D4FE81-4F12-4BA9-907D-1471881F0C64}">
      <dgm:prSet/>
      <dgm:spPr/>
      <dgm:t>
        <a:bodyPr/>
        <a:lstStyle/>
        <a:p>
          <a:endParaRPr lang="en-US"/>
        </a:p>
      </dgm:t>
    </dgm:pt>
    <dgm:pt modelId="{B60BA5C4-C746-4627-92E6-3E014DF611E0}" type="sibTrans" cxnId="{29D4FE81-4F12-4BA9-907D-1471881F0C64}">
      <dgm:prSet/>
      <dgm:spPr/>
      <dgm:t>
        <a:bodyPr/>
        <a:lstStyle/>
        <a:p>
          <a:endParaRPr lang="en-US"/>
        </a:p>
      </dgm:t>
    </dgm:pt>
    <dgm:pt modelId="{C8A5527C-EF40-40FB-A976-1731E49F2ED5}">
      <dgm:prSet/>
      <dgm:spPr/>
      <dgm:t>
        <a:bodyPr/>
        <a:lstStyle/>
        <a:p>
          <a:r>
            <a:rPr lang="lv-LV"/>
            <a:t>Tūrisms</a:t>
          </a:r>
          <a:endParaRPr lang="en-US"/>
        </a:p>
      </dgm:t>
    </dgm:pt>
    <dgm:pt modelId="{2EEFCBA3-E8FE-4DCE-A04C-ADA2F4AA2D5B}" type="parTrans" cxnId="{A6D92739-A3B6-417C-88AF-BA48C548BCFD}">
      <dgm:prSet/>
      <dgm:spPr/>
      <dgm:t>
        <a:bodyPr/>
        <a:lstStyle/>
        <a:p>
          <a:endParaRPr lang="en-US"/>
        </a:p>
      </dgm:t>
    </dgm:pt>
    <dgm:pt modelId="{9D1E52DC-9234-493A-8303-8BFF112F5A7B}" type="sibTrans" cxnId="{A6D92739-A3B6-417C-88AF-BA48C548BCFD}">
      <dgm:prSet/>
      <dgm:spPr/>
      <dgm:t>
        <a:bodyPr/>
        <a:lstStyle/>
        <a:p>
          <a:endParaRPr lang="en-US"/>
        </a:p>
      </dgm:t>
    </dgm:pt>
    <dgm:pt modelId="{C158C9D3-FDC9-428A-A3CA-A1B7DF6A1E15}">
      <dgm:prSet/>
      <dgm:spPr/>
      <dgm:t>
        <a:bodyPr/>
        <a:lstStyle/>
        <a:p>
          <a:r>
            <a:rPr lang="lv-LV"/>
            <a:t>Vide</a:t>
          </a:r>
          <a:endParaRPr lang="en-US"/>
        </a:p>
      </dgm:t>
    </dgm:pt>
    <dgm:pt modelId="{6C290C72-1D21-46E2-86CD-C01109AE5015}" type="parTrans" cxnId="{065722B3-531A-4E6D-878F-A556A7B8CF9A}">
      <dgm:prSet/>
      <dgm:spPr/>
      <dgm:t>
        <a:bodyPr/>
        <a:lstStyle/>
        <a:p>
          <a:endParaRPr lang="en-US"/>
        </a:p>
      </dgm:t>
    </dgm:pt>
    <dgm:pt modelId="{2EE07B53-1AB1-40C5-8009-88BEEC8CB917}" type="sibTrans" cxnId="{065722B3-531A-4E6D-878F-A556A7B8CF9A}">
      <dgm:prSet/>
      <dgm:spPr/>
      <dgm:t>
        <a:bodyPr/>
        <a:lstStyle/>
        <a:p>
          <a:endParaRPr lang="en-US"/>
        </a:p>
      </dgm:t>
    </dgm:pt>
    <dgm:pt modelId="{08FEC473-E4BB-45B3-A653-9463D464DD2E}">
      <dgm:prSet/>
      <dgm:spPr/>
      <dgm:t>
        <a:bodyPr/>
        <a:lstStyle/>
        <a:p>
          <a:r>
            <a:rPr lang="lv-LV"/>
            <a:t>Zaļā domāšana</a:t>
          </a:r>
          <a:endParaRPr lang="en-US"/>
        </a:p>
      </dgm:t>
    </dgm:pt>
    <dgm:pt modelId="{1D1FD224-F402-46F6-B6B0-917937371A08}" type="parTrans" cxnId="{9D46A28A-43FC-4ADC-9507-4EA2D8FC53D9}">
      <dgm:prSet/>
      <dgm:spPr/>
      <dgm:t>
        <a:bodyPr/>
        <a:lstStyle/>
        <a:p>
          <a:endParaRPr lang="en-US"/>
        </a:p>
      </dgm:t>
    </dgm:pt>
    <dgm:pt modelId="{32522FF6-8B40-4F3D-8A19-2661E00CBF2B}" type="sibTrans" cxnId="{9D46A28A-43FC-4ADC-9507-4EA2D8FC53D9}">
      <dgm:prSet/>
      <dgm:spPr/>
      <dgm:t>
        <a:bodyPr/>
        <a:lstStyle/>
        <a:p>
          <a:endParaRPr lang="en-US"/>
        </a:p>
      </dgm:t>
    </dgm:pt>
    <dgm:pt modelId="{8D0735A3-F390-4E6A-A584-94FA943FD9D3}">
      <dgm:prSet/>
      <dgm:spPr/>
      <dgm:t>
        <a:bodyPr/>
        <a:lstStyle/>
        <a:p>
          <a:r>
            <a:rPr lang="lv-LV"/>
            <a:t>Pilsoniskā līdzdalība</a:t>
          </a:r>
          <a:endParaRPr lang="en-US"/>
        </a:p>
      </dgm:t>
    </dgm:pt>
    <dgm:pt modelId="{784229EF-93AE-4B96-A7BF-5C2376D68C9E}" type="parTrans" cxnId="{FA8D8E2C-39CA-4878-A1CB-3B210C55FB86}">
      <dgm:prSet/>
      <dgm:spPr/>
      <dgm:t>
        <a:bodyPr/>
        <a:lstStyle/>
        <a:p>
          <a:endParaRPr lang="en-US"/>
        </a:p>
      </dgm:t>
    </dgm:pt>
    <dgm:pt modelId="{10DC209E-1E27-4E4C-B684-81D85199DCD0}" type="sibTrans" cxnId="{FA8D8E2C-39CA-4878-A1CB-3B210C55FB86}">
      <dgm:prSet/>
      <dgm:spPr/>
      <dgm:t>
        <a:bodyPr/>
        <a:lstStyle/>
        <a:p>
          <a:endParaRPr lang="en-US"/>
        </a:p>
      </dgm:t>
    </dgm:pt>
    <dgm:pt modelId="{8FF76A0D-63BB-4E6C-AF47-CCBFE6904141}" type="pres">
      <dgm:prSet presAssocID="{20AE5E07-C1E1-42E0-9E51-828471B9CBAD}" presName="diagram" presStyleCnt="0">
        <dgm:presLayoutVars>
          <dgm:dir/>
          <dgm:resizeHandles val="exact"/>
        </dgm:presLayoutVars>
      </dgm:prSet>
      <dgm:spPr/>
    </dgm:pt>
    <dgm:pt modelId="{E52E4391-4160-4F3B-8021-BC1F98F7037F}" type="pres">
      <dgm:prSet presAssocID="{B9FCBD87-31B7-435C-8CD9-506B08924EC4}" presName="node" presStyleLbl="node1" presStyleIdx="0" presStyleCnt="7">
        <dgm:presLayoutVars>
          <dgm:bulletEnabled val="1"/>
        </dgm:presLayoutVars>
      </dgm:prSet>
      <dgm:spPr/>
    </dgm:pt>
    <dgm:pt modelId="{0B7EEA5E-6757-46C4-BD40-593DA6748C77}" type="pres">
      <dgm:prSet presAssocID="{DF05112D-FCBD-4258-94EC-B1225EFA70B1}" presName="sibTrans" presStyleCnt="0"/>
      <dgm:spPr/>
    </dgm:pt>
    <dgm:pt modelId="{2C2E8A25-9D02-48E7-8EF0-5C13A81C99B3}" type="pres">
      <dgm:prSet presAssocID="{07881F84-E61C-4EFF-A236-9BB3CA018075}" presName="node" presStyleLbl="node1" presStyleIdx="1" presStyleCnt="7">
        <dgm:presLayoutVars>
          <dgm:bulletEnabled val="1"/>
        </dgm:presLayoutVars>
      </dgm:prSet>
      <dgm:spPr/>
    </dgm:pt>
    <dgm:pt modelId="{5C7FB991-75B5-4DDE-B2EF-3E078709EC97}" type="pres">
      <dgm:prSet presAssocID="{FA532E7B-7096-46E9-B356-1FB885E6CC5C}" presName="sibTrans" presStyleCnt="0"/>
      <dgm:spPr/>
    </dgm:pt>
    <dgm:pt modelId="{7DA48BBE-E79A-42AB-9B49-C808A2450810}" type="pres">
      <dgm:prSet presAssocID="{4DE1C8CE-1C2E-41DF-9342-AB0EBFC033B5}" presName="node" presStyleLbl="node1" presStyleIdx="2" presStyleCnt="7">
        <dgm:presLayoutVars>
          <dgm:bulletEnabled val="1"/>
        </dgm:presLayoutVars>
      </dgm:prSet>
      <dgm:spPr/>
    </dgm:pt>
    <dgm:pt modelId="{D280E57D-7960-414C-B3AA-53DB7342457F}" type="pres">
      <dgm:prSet presAssocID="{B60BA5C4-C746-4627-92E6-3E014DF611E0}" presName="sibTrans" presStyleCnt="0"/>
      <dgm:spPr/>
    </dgm:pt>
    <dgm:pt modelId="{D14C8C28-40CC-4A5A-BBA0-F13CA7126A72}" type="pres">
      <dgm:prSet presAssocID="{C8A5527C-EF40-40FB-A976-1731E49F2ED5}" presName="node" presStyleLbl="node1" presStyleIdx="3" presStyleCnt="7">
        <dgm:presLayoutVars>
          <dgm:bulletEnabled val="1"/>
        </dgm:presLayoutVars>
      </dgm:prSet>
      <dgm:spPr/>
    </dgm:pt>
    <dgm:pt modelId="{5FCB24A6-38CE-42EB-B3F9-CCD0179E277C}" type="pres">
      <dgm:prSet presAssocID="{9D1E52DC-9234-493A-8303-8BFF112F5A7B}" presName="sibTrans" presStyleCnt="0"/>
      <dgm:spPr/>
    </dgm:pt>
    <dgm:pt modelId="{706B7B61-0A9A-48CE-BC12-E34CE0953D57}" type="pres">
      <dgm:prSet presAssocID="{C158C9D3-FDC9-428A-A3CA-A1B7DF6A1E15}" presName="node" presStyleLbl="node1" presStyleIdx="4" presStyleCnt="7">
        <dgm:presLayoutVars>
          <dgm:bulletEnabled val="1"/>
        </dgm:presLayoutVars>
      </dgm:prSet>
      <dgm:spPr/>
    </dgm:pt>
    <dgm:pt modelId="{E6D0BB13-0824-40A4-BE4E-BD44157D4640}" type="pres">
      <dgm:prSet presAssocID="{2EE07B53-1AB1-40C5-8009-88BEEC8CB917}" presName="sibTrans" presStyleCnt="0"/>
      <dgm:spPr/>
    </dgm:pt>
    <dgm:pt modelId="{F1829416-95D1-4235-9D44-0A78F0385984}" type="pres">
      <dgm:prSet presAssocID="{08FEC473-E4BB-45B3-A653-9463D464DD2E}" presName="node" presStyleLbl="node1" presStyleIdx="5" presStyleCnt="7">
        <dgm:presLayoutVars>
          <dgm:bulletEnabled val="1"/>
        </dgm:presLayoutVars>
      </dgm:prSet>
      <dgm:spPr/>
    </dgm:pt>
    <dgm:pt modelId="{A0B51DA1-58A6-4D16-A46E-7A3AE9F09A38}" type="pres">
      <dgm:prSet presAssocID="{32522FF6-8B40-4F3D-8A19-2661E00CBF2B}" presName="sibTrans" presStyleCnt="0"/>
      <dgm:spPr/>
    </dgm:pt>
    <dgm:pt modelId="{BC9AA930-9F7D-4D5A-9906-B8AA91AD324E}" type="pres">
      <dgm:prSet presAssocID="{8D0735A3-F390-4E6A-A584-94FA943FD9D3}" presName="node" presStyleLbl="node1" presStyleIdx="6" presStyleCnt="7">
        <dgm:presLayoutVars>
          <dgm:bulletEnabled val="1"/>
        </dgm:presLayoutVars>
      </dgm:prSet>
      <dgm:spPr/>
    </dgm:pt>
  </dgm:ptLst>
  <dgm:cxnLst>
    <dgm:cxn modelId="{25BDF305-DF04-412D-9AB1-31340160A1D2}" type="presOf" srcId="{B9FCBD87-31B7-435C-8CD9-506B08924EC4}" destId="{E52E4391-4160-4F3B-8021-BC1F98F7037F}" srcOrd="0" destOrd="0" presId="urn:microsoft.com/office/officeart/2005/8/layout/default"/>
    <dgm:cxn modelId="{5A045F0E-4B52-4BDC-8341-800ED2759585}" type="presOf" srcId="{C8A5527C-EF40-40FB-A976-1731E49F2ED5}" destId="{D14C8C28-40CC-4A5A-BBA0-F13CA7126A72}" srcOrd="0" destOrd="0" presId="urn:microsoft.com/office/officeart/2005/8/layout/default"/>
    <dgm:cxn modelId="{09E55911-800E-40CC-91F8-6A4D869C858C}" srcId="{20AE5E07-C1E1-42E0-9E51-828471B9CBAD}" destId="{07881F84-E61C-4EFF-A236-9BB3CA018075}" srcOrd="1" destOrd="0" parTransId="{8A0E4E20-1838-4411-9C94-3687D8B17FD3}" sibTransId="{FA532E7B-7096-46E9-B356-1FB885E6CC5C}"/>
    <dgm:cxn modelId="{890A7318-35F8-4F14-B22A-D7F3AAF9ECC0}" type="presOf" srcId="{08FEC473-E4BB-45B3-A653-9463D464DD2E}" destId="{F1829416-95D1-4235-9D44-0A78F0385984}" srcOrd="0" destOrd="0" presId="urn:microsoft.com/office/officeart/2005/8/layout/default"/>
    <dgm:cxn modelId="{FA8D8E2C-39CA-4878-A1CB-3B210C55FB86}" srcId="{20AE5E07-C1E1-42E0-9E51-828471B9CBAD}" destId="{8D0735A3-F390-4E6A-A584-94FA943FD9D3}" srcOrd="6" destOrd="0" parTransId="{784229EF-93AE-4B96-A7BF-5C2376D68C9E}" sibTransId="{10DC209E-1E27-4E4C-B684-81D85199DCD0}"/>
    <dgm:cxn modelId="{A6D92739-A3B6-417C-88AF-BA48C548BCFD}" srcId="{20AE5E07-C1E1-42E0-9E51-828471B9CBAD}" destId="{C8A5527C-EF40-40FB-A976-1731E49F2ED5}" srcOrd="3" destOrd="0" parTransId="{2EEFCBA3-E8FE-4DCE-A04C-ADA2F4AA2D5B}" sibTransId="{9D1E52DC-9234-493A-8303-8BFF112F5A7B}"/>
    <dgm:cxn modelId="{8C0A295E-B1A1-4F5D-8578-41AAC56C9482}" type="presOf" srcId="{8D0735A3-F390-4E6A-A584-94FA943FD9D3}" destId="{BC9AA930-9F7D-4D5A-9906-B8AA91AD324E}" srcOrd="0" destOrd="0" presId="urn:microsoft.com/office/officeart/2005/8/layout/default"/>
    <dgm:cxn modelId="{83AD4647-3EC1-494C-A276-D4FA6A74491F}" srcId="{20AE5E07-C1E1-42E0-9E51-828471B9CBAD}" destId="{B9FCBD87-31B7-435C-8CD9-506B08924EC4}" srcOrd="0" destOrd="0" parTransId="{0514A83D-4129-44A6-84D0-5A13D94DBF57}" sibTransId="{DF05112D-FCBD-4258-94EC-B1225EFA70B1}"/>
    <dgm:cxn modelId="{63BED16D-1A75-4D14-B0E3-3989C53F329D}" type="presOf" srcId="{07881F84-E61C-4EFF-A236-9BB3CA018075}" destId="{2C2E8A25-9D02-48E7-8EF0-5C13A81C99B3}" srcOrd="0" destOrd="0" presId="urn:microsoft.com/office/officeart/2005/8/layout/default"/>
    <dgm:cxn modelId="{932D0855-EF68-4797-A1B7-5145875CA050}" type="presOf" srcId="{C158C9D3-FDC9-428A-A3CA-A1B7DF6A1E15}" destId="{706B7B61-0A9A-48CE-BC12-E34CE0953D57}" srcOrd="0" destOrd="0" presId="urn:microsoft.com/office/officeart/2005/8/layout/default"/>
    <dgm:cxn modelId="{FC2DF281-3DEB-46E5-8BB2-6A1177EF5089}" type="presOf" srcId="{4DE1C8CE-1C2E-41DF-9342-AB0EBFC033B5}" destId="{7DA48BBE-E79A-42AB-9B49-C808A2450810}" srcOrd="0" destOrd="0" presId="urn:microsoft.com/office/officeart/2005/8/layout/default"/>
    <dgm:cxn modelId="{29D4FE81-4F12-4BA9-907D-1471881F0C64}" srcId="{20AE5E07-C1E1-42E0-9E51-828471B9CBAD}" destId="{4DE1C8CE-1C2E-41DF-9342-AB0EBFC033B5}" srcOrd="2" destOrd="0" parTransId="{53DAA265-E260-42CB-BC1C-F3BA687247EA}" sibTransId="{B60BA5C4-C746-4627-92E6-3E014DF611E0}"/>
    <dgm:cxn modelId="{9D46A28A-43FC-4ADC-9507-4EA2D8FC53D9}" srcId="{20AE5E07-C1E1-42E0-9E51-828471B9CBAD}" destId="{08FEC473-E4BB-45B3-A653-9463D464DD2E}" srcOrd="5" destOrd="0" parTransId="{1D1FD224-F402-46F6-B6B0-917937371A08}" sibTransId="{32522FF6-8B40-4F3D-8A19-2661E00CBF2B}"/>
    <dgm:cxn modelId="{065722B3-531A-4E6D-878F-A556A7B8CF9A}" srcId="{20AE5E07-C1E1-42E0-9E51-828471B9CBAD}" destId="{C158C9D3-FDC9-428A-A3CA-A1B7DF6A1E15}" srcOrd="4" destOrd="0" parTransId="{6C290C72-1D21-46E2-86CD-C01109AE5015}" sibTransId="{2EE07B53-1AB1-40C5-8009-88BEEC8CB917}"/>
    <dgm:cxn modelId="{41B2B5DC-8508-4350-92A8-05C003CC6EBF}" type="presOf" srcId="{20AE5E07-C1E1-42E0-9E51-828471B9CBAD}" destId="{8FF76A0D-63BB-4E6C-AF47-CCBFE6904141}" srcOrd="0" destOrd="0" presId="urn:microsoft.com/office/officeart/2005/8/layout/default"/>
    <dgm:cxn modelId="{EDCE7C70-107C-4FC0-9108-F8ADAB22F1ED}" type="presParOf" srcId="{8FF76A0D-63BB-4E6C-AF47-CCBFE6904141}" destId="{E52E4391-4160-4F3B-8021-BC1F98F7037F}" srcOrd="0" destOrd="0" presId="urn:microsoft.com/office/officeart/2005/8/layout/default"/>
    <dgm:cxn modelId="{764D9338-9440-49F0-B027-B76ACCB2BD95}" type="presParOf" srcId="{8FF76A0D-63BB-4E6C-AF47-CCBFE6904141}" destId="{0B7EEA5E-6757-46C4-BD40-593DA6748C77}" srcOrd="1" destOrd="0" presId="urn:microsoft.com/office/officeart/2005/8/layout/default"/>
    <dgm:cxn modelId="{B5F91413-FF75-490B-9201-B37CA90DC05A}" type="presParOf" srcId="{8FF76A0D-63BB-4E6C-AF47-CCBFE6904141}" destId="{2C2E8A25-9D02-48E7-8EF0-5C13A81C99B3}" srcOrd="2" destOrd="0" presId="urn:microsoft.com/office/officeart/2005/8/layout/default"/>
    <dgm:cxn modelId="{58DB41AC-C028-4733-9567-CB7201B61ADC}" type="presParOf" srcId="{8FF76A0D-63BB-4E6C-AF47-CCBFE6904141}" destId="{5C7FB991-75B5-4DDE-B2EF-3E078709EC97}" srcOrd="3" destOrd="0" presId="urn:microsoft.com/office/officeart/2005/8/layout/default"/>
    <dgm:cxn modelId="{7D832D7B-E411-4ADD-939E-B1DA9F431932}" type="presParOf" srcId="{8FF76A0D-63BB-4E6C-AF47-CCBFE6904141}" destId="{7DA48BBE-E79A-42AB-9B49-C808A2450810}" srcOrd="4" destOrd="0" presId="urn:microsoft.com/office/officeart/2005/8/layout/default"/>
    <dgm:cxn modelId="{4A9C410B-429D-4A77-A7C4-6D55CC137752}" type="presParOf" srcId="{8FF76A0D-63BB-4E6C-AF47-CCBFE6904141}" destId="{D280E57D-7960-414C-B3AA-53DB7342457F}" srcOrd="5" destOrd="0" presId="urn:microsoft.com/office/officeart/2005/8/layout/default"/>
    <dgm:cxn modelId="{5B6A65BD-D73A-4D58-AAF4-CC4209CC60F8}" type="presParOf" srcId="{8FF76A0D-63BB-4E6C-AF47-CCBFE6904141}" destId="{D14C8C28-40CC-4A5A-BBA0-F13CA7126A72}" srcOrd="6" destOrd="0" presId="urn:microsoft.com/office/officeart/2005/8/layout/default"/>
    <dgm:cxn modelId="{D9C6A18F-A727-40F0-9E23-854270D2DDCD}" type="presParOf" srcId="{8FF76A0D-63BB-4E6C-AF47-CCBFE6904141}" destId="{5FCB24A6-38CE-42EB-B3F9-CCD0179E277C}" srcOrd="7" destOrd="0" presId="urn:microsoft.com/office/officeart/2005/8/layout/default"/>
    <dgm:cxn modelId="{F911E9BB-8936-40D0-8325-4E6800925BE6}" type="presParOf" srcId="{8FF76A0D-63BB-4E6C-AF47-CCBFE6904141}" destId="{706B7B61-0A9A-48CE-BC12-E34CE0953D57}" srcOrd="8" destOrd="0" presId="urn:microsoft.com/office/officeart/2005/8/layout/default"/>
    <dgm:cxn modelId="{A558D12F-0D54-4714-8DA4-78497DA33580}" type="presParOf" srcId="{8FF76A0D-63BB-4E6C-AF47-CCBFE6904141}" destId="{E6D0BB13-0824-40A4-BE4E-BD44157D4640}" srcOrd="9" destOrd="0" presId="urn:microsoft.com/office/officeart/2005/8/layout/default"/>
    <dgm:cxn modelId="{7CD12445-3EF4-47BC-B2BC-72E166498161}" type="presParOf" srcId="{8FF76A0D-63BB-4E6C-AF47-CCBFE6904141}" destId="{F1829416-95D1-4235-9D44-0A78F0385984}" srcOrd="10" destOrd="0" presId="urn:microsoft.com/office/officeart/2005/8/layout/default"/>
    <dgm:cxn modelId="{8DA59B74-3AFE-4798-9A12-D53CB941FCF6}" type="presParOf" srcId="{8FF76A0D-63BB-4E6C-AF47-CCBFE6904141}" destId="{A0B51DA1-58A6-4D16-A46E-7A3AE9F09A38}" srcOrd="11" destOrd="0" presId="urn:microsoft.com/office/officeart/2005/8/layout/default"/>
    <dgm:cxn modelId="{AD351750-3185-4DE2-A97F-719C5C34B770}" type="presParOf" srcId="{8FF76A0D-63BB-4E6C-AF47-CCBFE6904141}" destId="{BC9AA930-9F7D-4D5A-9906-B8AA91AD324E}"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0BB7F5-44A2-411C-B7EE-FFEFAC5A24FD}">
      <dsp:nvSpPr>
        <dsp:cNvPr id="0" name=""/>
        <dsp:cNvSpPr/>
      </dsp:nvSpPr>
      <dsp:spPr>
        <a:xfrm>
          <a:off x="0" y="675"/>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EA6AA0-555E-4441-AD18-EDE07FB13A20}">
      <dsp:nvSpPr>
        <dsp:cNvPr id="0" name=""/>
        <dsp:cNvSpPr/>
      </dsp:nvSpPr>
      <dsp:spPr>
        <a:xfrm>
          <a:off x="0" y="675"/>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dirty="0"/>
            <a:t>paredz sabiedriski nozīmīgu pasākumu organizēšanu Aizkraukles novada administratīvajā teritorijā</a:t>
          </a:r>
          <a:endParaRPr lang="en-US" sz="1700" kern="1200" dirty="0"/>
        </a:p>
      </dsp:txBody>
      <dsp:txXfrm>
        <a:off x="0" y="675"/>
        <a:ext cx="5175384" cy="614976"/>
      </dsp:txXfrm>
    </dsp:sp>
    <dsp:sp modelId="{7E77B5AD-B8FB-4F9E-A45C-4F72E4FA6E3A}">
      <dsp:nvSpPr>
        <dsp:cNvPr id="0" name=""/>
        <dsp:cNvSpPr/>
      </dsp:nvSpPr>
      <dsp:spPr>
        <a:xfrm>
          <a:off x="0" y="615652"/>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592A93-9902-406A-B9B1-373DECCBD8ED}">
      <dsp:nvSpPr>
        <dsp:cNvPr id="0" name=""/>
        <dsp:cNvSpPr/>
      </dsp:nvSpPr>
      <dsp:spPr>
        <a:xfrm>
          <a:off x="0" y="615652"/>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piedāvā brīvā laika pavadīšanas dažādošanas un kvalitātes uzlabošanas iespējas; </a:t>
          </a:r>
          <a:endParaRPr lang="en-US" sz="1700" kern="1200"/>
        </a:p>
      </dsp:txBody>
      <dsp:txXfrm>
        <a:off x="0" y="615652"/>
        <a:ext cx="5175384" cy="614976"/>
      </dsp:txXfrm>
    </dsp:sp>
    <dsp:sp modelId="{90D6B09A-635C-4605-88F2-FC4ACFFFEF61}">
      <dsp:nvSpPr>
        <dsp:cNvPr id="0" name=""/>
        <dsp:cNvSpPr/>
      </dsp:nvSpPr>
      <dsp:spPr>
        <a:xfrm>
          <a:off x="0" y="1230628"/>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F2DFE5-7476-44AC-B822-8FA9AA9B228F}">
      <dsp:nvSpPr>
        <dsp:cNvPr id="0" name=""/>
        <dsp:cNvSpPr/>
      </dsp:nvSpPr>
      <dsp:spPr>
        <a:xfrm>
          <a:off x="0" y="1230628"/>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īsteno neformālas izglītības programmas dažādām iedzīvotāju sociālajām grupām; </a:t>
          </a:r>
          <a:endParaRPr lang="en-US" sz="1700" kern="1200"/>
        </a:p>
      </dsp:txBody>
      <dsp:txXfrm>
        <a:off x="0" y="1230628"/>
        <a:ext cx="5175384" cy="614976"/>
      </dsp:txXfrm>
    </dsp:sp>
    <dsp:sp modelId="{61E250EE-257B-4DEB-AF34-176866C392F2}">
      <dsp:nvSpPr>
        <dsp:cNvPr id="0" name=""/>
        <dsp:cNvSpPr/>
      </dsp:nvSpPr>
      <dsp:spPr>
        <a:xfrm>
          <a:off x="0" y="1845605"/>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20BCC4-C2C8-4D43-908F-0A1874DA27A2}">
      <dsp:nvSpPr>
        <dsp:cNvPr id="0" name=""/>
        <dsp:cNvSpPr/>
      </dsp:nvSpPr>
      <dsp:spPr>
        <a:xfrm>
          <a:off x="0" y="1845605"/>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veicina jauniešu profesionālo orientāciju un karjeras izvēles iespējas;  </a:t>
          </a:r>
          <a:endParaRPr lang="en-US" sz="1700" kern="1200"/>
        </a:p>
      </dsp:txBody>
      <dsp:txXfrm>
        <a:off x="0" y="1845605"/>
        <a:ext cx="5175384" cy="614976"/>
      </dsp:txXfrm>
    </dsp:sp>
    <dsp:sp modelId="{72593704-F23E-44D8-90CC-18E3468054CD}">
      <dsp:nvSpPr>
        <dsp:cNvPr id="0" name=""/>
        <dsp:cNvSpPr/>
      </dsp:nvSpPr>
      <dsp:spPr>
        <a:xfrm>
          <a:off x="0" y="2460582"/>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8CFAC0-93C5-4090-9598-58F193572B18}">
      <dsp:nvSpPr>
        <dsp:cNvPr id="0" name=""/>
        <dsp:cNvSpPr/>
      </dsp:nvSpPr>
      <dsp:spPr>
        <a:xfrm>
          <a:off x="0" y="2460582"/>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veicina veselīgu dzīvesveidu; </a:t>
          </a:r>
          <a:endParaRPr lang="en-US" sz="1700" kern="1200"/>
        </a:p>
      </dsp:txBody>
      <dsp:txXfrm>
        <a:off x="0" y="2460582"/>
        <a:ext cx="5175384" cy="614976"/>
      </dsp:txXfrm>
    </dsp:sp>
    <dsp:sp modelId="{C8C9B708-FB0E-456A-AF79-18FA116EC399}">
      <dsp:nvSpPr>
        <dsp:cNvPr id="0" name=""/>
        <dsp:cNvSpPr/>
      </dsp:nvSpPr>
      <dsp:spPr>
        <a:xfrm>
          <a:off x="0" y="3075558"/>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A52DAC-6C3F-4E35-ADC8-20A8AD44278F}">
      <dsp:nvSpPr>
        <dsp:cNvPr id="0" name=""/>
        <dsp:cNvSpPr/>
      </dsp:nvSpPr>
      <dsp:spPr>
        <a:xfrm>
          <a:off x="0" y="3075558"/>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dirty="0"/>
            <a:t>veicina drošas un sakārtotas vides veidošanos novada administratīvajā teritorijā un veicina zaļo domāšanu;</a:t>
          </a:r>
          <a:endParaRPr lang="en-US" sz="1700" kern="1200" dirty="0"/>
        </a:p>
      </dsp:txBody>
      <dsp:txXfrm>
        <a:off x="0" y="3075558"/>
        <a:ext cx="5175384" cy="614976"/>
      </dsp:txXfrm>
    </dsp:sp>
    <dsp:sp modelId="{4BCC9BA1-AD71-4365-9D4E-046198BB5858}">
      <dsp:nvSpPr>
        <dsp:cNvPr id="0" name=""/>
        <dsp:cNvSpPr/>
      </dsp:nvSpPr>
      <dsp:spPr>
        <a:xfrm>
          <a:off x="0" y="3690535"/>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0A8A36-1F05-4390-A3B4-0B360F7226D3}">
      <dsp:nvSpPr>
        <dsp:cNvPr id="0" name=""/>
        <dsp:cNvSpPr/>
      </dsp:nvSpPr>
      <dsp:spPr>
        <a:xfrm>
          <a:off x="0" y="3690535"/>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dirty="0"/>
            <a:t>iesaista cilvēkus ar īpašām vajadzībām un rada viņiem pieejamu informatīvo un fizisko vidi;</a:t>
          </a:r>
          <a:endParaRPr lang="en-US" sz="1700" kern="1200" dirty="0"/>
        </a:p>
      </dsp:txBody>
      <dsp:txXfrm>
        <a:off x="0" y="3690535"/>
        <a:ext cx="5175384" cy="614976"/>
      </dsp:txXfrm>
    </dsp:sp>
    <dsp:sp modelId="{E549EB18-27BB-41B2-991C-733DE8E04B67}">
      <dsp:nvSpPr>
        <dsp:cNvPr id="0" name=""/>
        <dsp:cNvSpPr/>
      </dsp:nvSpPr>
      <dsp:spPr>
        <a:xfrm>
          <a:off x="0" y="4305512"/>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9B045A-523D-40D1-80CA-2900B6E1DFE2}">
      <dsp:nvSpPr>
        <dsp:cNvPr id="0" name=""/>
        <dsp:cNvSpPr/>
      </dsp:nvSpPr>
      <dsp:spPr>
        <a:xfrm>
          <a:off x="0" y="4305512"/>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veicina integrācijas procesus  pašvaldībā; </a:t>
          </a:r>
          <a:endParaRPr lang="en-US" sz="1700" kern="1200"/>
        </a:p>
      </dsp:txBody>
      <dsp:txXfrm>
        <a:off x="0" y="4305512"/>
        <a:ext cx="5175384" cy="614976"/>
      </dsp:txXfrm>
    </dsp:sp>
    <dsp:sp modelId="{D3F22917-0CBF-427B-8EB4-374F45DD21C6}">
      <dsp:nvSpPr>
        <dsp:cNvPr id="0" name=""/>
        <dsp:cNvSpPr/>
      </dsp:nvSpPr>
      <dsp:spPr>
        <a:xfrm>
          <a:off x="0" y="4920488"/>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8EE8B0-612C-482C-9F35-69F235F01C13}">
      <dsp:nvSpPr>
        <dsp:cNvPr id="0" name=""/>
        <dsp:cNvSpPr/>
      </dsp:nvSpPr>
      <dsp:spPr>
        <a:xfrm>
          <a:off x="0" y="4920488"/>
          <a:ext cx="5175384" cy="614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lv-LV" sz="1700" kern="1200"/>
            <a:t>ir saistīti ar pašvaldības kompetencē esošo funkciju īstenošanu.</a:t>
          </a:r>
          <a:endParaRPr lang="en-US" sz="1700" kern="1200"/>
        </a:p>
      </dsp:txBody>
      <dsp:txXfrm>
        <a:off x="0" y="4920488"/>
        <a:ext cx="5175384" cy="6149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E4391-4160-4F3B-8021-BC1F98F7037F}">
      <dsp:nvSpPr>
        <dsp:cNvPr id="0" name=""/>
        <dsp:cNvSpPr/>
      </dsp:nvSpPr>
      <dsp:spPr>
        <a:xfrm>
          <a:off x="788670" y="2762"/>
          <a:ext cx="1971674" cy="118300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Kultūra</a:t>
          </a:r>
          <a:endParaRPr lang="en-US" sz="3200" kern="1200"/>
        </a:p>
      </dsp:txBody>
      <dsp:txXfrm>
        <a:off x="788670" y="2762"/>
        <a:ext cx="1971674" cy="1183005"/>
      </dsp:txXfrm>
    </dsp:sp>
    <dsp:sp modelId="{2C2E8A25-9D02-48E7-8EF0-5C13A81C99B3}">
      <dsp:nvSpPr>
        <dsp:cNvPr id="0" name=""/>
        <dsp:cNvSpPr/>
      </dsp:nvSpPr>
      <dsp:spPr>
        <a:xfrm>
          <a:off x="2957512" y="2762"/>
          <a:ext cx="1971674" cy="118300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Izglītība</a:t>
          </a:r>
          <a:endParaRPr lang="en-US" sz="3200" kern="1200"/>
        </a:p>
      </dsp:txBody>
      <dsp:txXfrm>
        <a:off x="2957512" y="2762"/>
        <a:ext cx="1971674" cy="1183005"/>
      </dsp:txXfrm>
    </dsp:sp>
    <dsp:sp modelId="{7DA48BBE-E79A-42AB-9B49-C808A2450810}">
      <dsp:nvSpPr>
        <dsp:cNvPr id="0" name=""/>
        <dsp:cNvSpPr/>
      </dsp:nvSpPr>
      <dsp:spPr>
        <a:xfrm>
          <a:off x="5126355" y="2762"/>
          <a:ext cx="1971674" cy="1183005"/>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Sociālā joma</a:t>
          </a:r>
          <a:endParaRPr lang="en-US" sz="3200" kern="1200"/>
        </a:p>
      </dsp:txBody>
      <dsp:txXfrm>
        <a:off x="5126355" y="2762"/>
        <a:ext cx="1971674" cy="1183005"/>
      </dsp:txXfrm>
    </dsp:sp>
    <dsp:sp modelId="{D14C8C28-40CC-4A5A-BBA0-F13CA7126A72}">
      <dsp:nvSpPr>
        <dsp:cNvPr id="0" name=""/>
        <dsp:cNvSpPr/>
      </dsp:nvSpPr>
      <dsp:spPr>
        <a:xfrm>
          <a:off x="788670" y="1382935"/>
          <a:ext cx="1971674" cy="118300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Tūrisms</a:t>
          </a:r>
          <a:endParaRPr lang="en-US" sz="3200" kern="1200"/>
        </a:p>
      </dsp:txBody>
      <dsp:txXfrm>
        <a:off x="788670" y="1382935"/>
        <a:ext cx="1971674" cy="1183005"/>
      </dsp:txXfrm>
    </dsp:sp>
    <dsp:sp modelId="{706B7B61-0A9A-48CE-BC12-E34CE0953D57}">
      <dsp:nvSpPr>
        <dsp:cNvPr id="0" name=""/>
        <dsp:cNvSpPr/>
      </dsp:nvSpPr>
      <dsp:spPr>
        <a:xfrm>
          <a:off x="2957512" y="1382935"/>
          <a:ext cx="1971674" cy="1183005"/>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Vide</a:t>
          </a:r>
          <a:endParaRPr lang="en-US" sz="3200" kern="1200"/>
        </a:p>
      </dsp:txBody>
      <dsp:txXfrm>
        <a:off x="2957512" y="1382935"/>
        <a:ext cx="1971674" cy="1183005"/>
      </dsp:txXfrm>
    </dsp:sp>
    <dsp:sp modelId="{F1829416-95D1-4235-9D44-0A78F0385984}">
      <dsp:nvSpPr>
        <dsp:cNvPr id="0" name=""/>
        <dsp:cNvSpPr/>
      </dsp:nvSpPr>
      <dsp:spPr>
        <a:xfrm>
          <a:off x="5126355" y="1382935"/>
          <a:ext cx="1971674" cy="118300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Zaļā domāšana</a:t>
          </a:r>
          <a:endParaRPr lang="en-US" sz="3200" kern="1200"/>
        </a:p>
      </dsp:txBody>
      <dsp:txXfrm>
        <a:off x="5126355" y="1382935"/>
        <a:ext cx="1971674" cy="1183005"/>
      </dsp:txXfrm>
    </dsp:sp>
    <dsp:sp modelId="{BC9AA930-9F7D-4D5A-9906-B8AA91AD324E}">
      <dsp:nvSpPr>
        <dsp:cNvPr id="0" name=""/>
        <dsp:cNvSpPr/>
      </dsp:nvSpPr>
      <dsp:spPr>
        <a:xfrm>
          <a:off x="2957512" y="2763108"/>
          <a:ext cx="1971674" cy="118300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lv-LV" sz="3200" kern="1200"/>
            <a:t>Pilsoniskā līdzdalība</a:t>
          </a:r>
          <a:endParaRPr lang="en-US" sz="3200" kern="1200"/>
        </a:p>
      </dsp:txBody>
      <dsp:txXfrm>
        <a:off x="2957512" y="2763108"/>
        <a:ext cx="1971674" cy="118300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28650" y="451381"/>
            <a:ext cx="7884414" cy="4066540"/>
          </a:xfrm>
        </p:spPr>
        <p:txBody>
          <a:bodyPr anchor="b">
            <a:normAutofit/>
          </a:bodyPr>
          <a:lstStyle/>
          <a:p>
            <a:pPr algn="l"/>
            <a:r>
              <a:rPr lang="lv-LV" sz="5700"/>
              <a:t>Biedrību projektu kopsavilkums</a:t>
            </a:r>
          </a:p>
        </p:txBody>
      </p:sp>
      <p:sp>
        <p:nvSpPr>
          <p:cNvPr id="3" name="Subtitle 2"/>
          <p:cNvSpPr>
            <a:spLocks noGrp="1"/>
          </p:cNvSpPr>
          <p:nvPr>
            <p:ph type="subTitle" idx="1"/>
          </p:nvPr>
        </p:nvSpPr>
        <p:spPr>
          <a:xfrm>
            <a:off x="628649" y="4983276"/>
            <a:ext cx="7884414" cy="1126680"/>
          </a:xfrm>
        </p:spPr>
        <p:txBody>
          <a:bodyPr>
            <a:normAutofit/>
          </a:bodyPr>
          <a:lstStyle/>
          <a:p>
            <a:pPr algn="l"/>
            <a:r>
              <a:rPr lang="lv-LV"/>
              <a:t>2026</a:t>
            </a:r>
          </a:p>
        </p:txBody>
      </p:sp>
      <p:sp>
        <p:nvSpPr>
          <p:cNvPr id="1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4718595"/>
            <a:ext cx="4057650" cy="18288"/>
          </a:xfrm>
          <a:custGeom>
            <a:avLst/>
            <a:gdLst>
              <a:gd name="csX0" fmla="*/ 0 w 4057650"/>
              <a:gd name="csY0" fmla="*/ 0 h 18288"/>
              <a:gd name="csX1" fmla="*/ 757428 w 4057650"/>
              <a:gd name="csY1" fmla="*/ 0 h 18288"/>
              <a:gd name="csX2" fmla="*/ 1474279 w 4057650"/>
              <a:gd name="csY2" fmla="*/ 0 h 18288"/>
              <a:gd name="csX3" fmla="*/ 2191131 w 4057650"/>
              <a:gd name="csY3" fmla="*/ 0 h 18288"/>
              <a:gd name="csX4" fmla="*/ 2745676 w 4057650"/>
              <a:gd name="csY4" fmla="*/ 0 h 18288"/>
              <a:gd name="csX5" fmla="*/ 3340798 w 4057650"/>
              <a:gd name="csY5" fmla="*/ 0 h 18288"/>
              <a:gd name="csX6" fmla="*/ 4057650 w 4057650"/>
              <a:gd name="csY6" fmla="*/ 0 h 18288"/>
              <a:gd name="csX7" fmla="*/ 4057650 w 4057650"/>
              <a:gd name="csY7" fmla="*/ 18288 h 18288"/>
              <a:gd name="csX8" fmla="*/ 3381375 w 4057650"/>
              <a:gd name="csY8" fmla="*/ 18288 h 18288"/>
              <a:gd name="csX9" fmla="*/ 2826830 w 4057650"/>
              <a:gd name="csY9" fmla="*/ 18288 h 18288"/>
              <a:gd name="csX10" fmla="*/ 2272284 w 4057650"/>
              <a:gd name="csY10" fmla="*/ 18288 h 18288"/>
              <a:gd name="csX11" fmla="*/ 1555432 w 4057650"/>
              <a:gd name="csY11" fmla="*/ 18288 h 18288"/>
              <a:gd name="csX12" fmla="*/ 960310 w 4057650"/>
              <a:gd name="csY12" fmla="*/ 18288 h 18288"/>
              <a:gd name="csX13" fmla="*/ 0 w 4057650"/>
              <a:gd name="csY13" fmla="*/ 18288 h 18288"/>
              <a:gd name="csX14" fmla="*/ 0 w 4057650"/>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4057650" h="18288" fill="none" extrusionOk="0">
                <a:moveTo>
                  <a:pt x="0" y="0"/>
                </a:moveTo>
                <a:cubicBezTo>
                  <a:pt x="371182" y="3227"/>
                  <a:pt x="494372" y="9222"/>
                  <a:pt x="757428" y="0"/>
                </a:cubicBezTo>
                <a:cubicBezTo>
                  <a:pt x="1020484" y="-9222"/>
                  <a:pt x="1116719" y="-4357"/>
                  <a:pt x="1474279" y="0"/>
                </a:cubicBezTo>
                <a:cubicBezTo>
                  <a:pt x="1831839" y="4357"/>
                  <a:pt x="1920973" y="-11809"/>
                  <a:pt x="2191131" y="0"/>
                </a:cubicBezTo>
                <a:cubicBezTo>
                  <a:pt x="2461289" y="11809"/>
                  <a:pt x="2589480" y="-22604"/>
                  <a:pt x="2745676" y="0"/>
                </a:cubicBezTo>
                <a:cubicBezTo>
                  <a:pt x="2901872" y="22604"/>
                  <a:pt x="3136452" y="-12306"/>
                  <a:pt x="3340798" y="0"/>
                </a:cubicBezTo>
                <a:cubicBezTo>
                  <a:pt x="3545144" y="12306"/>
                  <a:pt x="3766934" y="-21556"/>
                  <a:pt x="4057650" y="0"/>
                </a:cubicBezTo>
                <a:cubicBezTo>
                  <a:pt x="4057150" y="8855"/>
                  <a:pt x="4057759" y="14521"/>
                  <a:pt x="4057650" y="18288"/>
                </a:cubicBezTo>
                <a:cubicBezTo>
                  <a:pt x="3743404" y="40125"/>
                  <a:pt x="3625516" y="-14923"/>
                  <a:pt x="3381375" y="18288"/>
                </a:cubicBezTo>
                <a:cubicBezTo>
                  <a:pt x="3137235" y="51499"/>
                  <a:pt x="2946571" y="1"/>
                  <a:pt x="2826830" y="18288"/>
                </a:cubicBezTo>
                <a:cubicBezTo>
                  <a:pt x="2707090" y="36575"/>
                  <a:pt x="2402756" y="1432"/>
                  <a:pt x="2272284" y="18288"/>
                </a:cubicBezTo>
                <a:cubicBezTo>
                  <a:pt x="2141812" y="35144"/>
                  <a:pt x="1895935" y="18199"/>
                  <a:pt x="1555432" y="18288"/>
                </a:cubicBezTo>
                <a:cubicBezTo>
                  <a:pt x="1214929" y="18377"/>
                  <a:pt x="1103072" y="14503"/>
                  <a:pt x="960310" y="18288"/>
                </a:cubicBezTo>
                <a:cubicBezTo>
                  <a:pt x="817548" y="22073"/>
                  <a:pt x="402272" y="-29359"/>
                  <a:pt x="0" y="18288"/>
                </a:cubicBezTo>
                <a:cubicBezTo>
                  <a:pt x="683" y="12014"/>
                  <a:pt x="724" y="5908"/>
                  <a:pt x="0" y="0"/>
                </a:cubicBezTo>
                <a:close/>
              </a:path>
              <a:path w="4057650" h="18288" stroke="0" extrusionOk="0">
                <a:moveTo>
                  <a:pt x="0" y="0"/>
                </a:moveTo>
                <a:cubicBezTo>
                  <a:pt x="248348" y="13145"/>
                  <a:pt x="486117" y="25042"/>
                  <a:pt x="635698" y="0"/>
                </a:cubicBezTo>
                <a:cubicBezTo>
                  <a:pt x="785279" y="-25042"/>
                  <a:pt x="917762" y="-5537"/>
                  <a:pt x="1190244" y="0"/>
                </a:cubicBezTo>
                <a:cubicBezTo>
                  <a:pt x="1462726" y="5537"/>
                  <a:pt x="1667120" y="-21232"/>
                  <a:pt x="1947672" y="0"/>
                </a:cubicBezTo>
                <a:cubicBezTo>
                  <a:pt x="2228224" y="21232"/>
                  <a:pt x="2280631" y="-21698"/>
                  <a:pt x="2583370" y="0"/>
                </a:cubicBezTo>
                <a:cubicBezTo>
                  <a:pt x="2886109" y="21698"/>
                  <a:pt x="3022941" y="19647"/>
                  <a:pt x="3219069" y="0"/>
                </a:cubicBezTo>
                <a:cubicBezTo>
                  <a:pt x="3415197" y="-19647"/>
                  <a:pt x="3747500" y="26991"/>
                  <a:pt x="4057650" y="0"/>
                </a:cubicBezTo>
                <a:cubicBezTo>
                  <a:pt x="4056752" y="7180"/>
                  <a:pt x="4057819" y="13790"/>
                  <a:pt x="4057650" y="18288"/>
                </a:cubicBezTo>
                <a:cubicBezTo>
                  <a:pt x="3865148" y="-3313"/>
                  <a:pt x="3702543" y="49468"/>
                  <a:pt x="3381375" y="18288"/>
                </a:cubicBezTo>
                <a:cubicBezTo>
                  <a:pt x="3060208" y="-12892"/>
                  <a:pt x="2956571" y="-8678"/>
                  <a:pt x="2826830" y="18288"/>
                </a:cubicBezTo>
                <a:cubicBezTo>
                  <a:pt x="2697089" y="45254"/>
                  <a:pt x="2411031" y="43154"/>
                  <a:pt x="2150555" y="18288"/>
                </a:cubicBezTo>
                <a:cubicBezTo>
                  <a:pt x="1890080" y="-6578"/>
                  <a:pt x="1741827" y="-615"/>
                  <a:pt x="1474280" y="18288"/>
                </a:cubicBezTo>
                <a:cubicBezTo>
                  <a:pt x="1206734" y="37191"/>
                  <a:pt x="998203" y="33335"/>
                  <a:pt x="838581" y="18288"/>
                </a:cubicBezTo>
                <a:cubicBezTo>
                  <a:pt x="678959" y="3241"/>
                  <a:pt x="187101" y="-13212"/>
                  <a:pt x="0" y="18288"/>
                </a:cubicBezTo>
                <a:cubicBezTo>
                  <a:pt x="571" y="10093"/>
                  <a:pt x="-125" y="840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4. Kad satiekas māls un uguns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Kultūras un izglītības biedrība “Jaunrades un attīstības darbnīca”</a:t>
            </a:r>
          </a:p>
          <a:p>
            <a:pPr>
              <a:lnSpc>
                <a:spcPct val="90000"/>
              </a:lnSpc>
            </a:pPr>
            <a:r>
              <a:rPr lang="lv-LV" sz="1600" dirty="0"/>
              <a:t>Mērķi: Iepazīstināt sabiedrību ar lietišķās mākslas veidu – keramika. Keramikas tradīciju iedzīvināšana Pļaviņu pilsētas un apkārtnes kopienā. Dalībnieku iesaistīšanās keramikas darbu jaunradē no māla pikas līdz izdedzinātam keramikas traukam melnajā reducētajā dedzināšanas tehnoloģijā.</a:t>
            </a:r>
          </a:p>
          <a:p>
            <a:pPr lvl="1">
              <a:lnSpc>
                <a:spcPct val="90000"/>
              </a:lnSpc>
            </a:pPr>
            <a:r>
              <a:rPr lang="lv-LV" sz="1600" dirty="0"/>
              <a:t>Aktivitātes: Plānotas 3 aktivitātes. Pļaviņu pilsētas svētku nedēļas ietvaros, interesentus: Iepazīstināt ar mālu, tā veidiem un iespēju no māla pikas uzveidot trauku, kas izdedzināšanas procesā top par keramiku. Projekta ietvaros paredzēts organizēt praktiskas keramikas nodarbības;</a:t>
            </a:r>
          </a:p>
          <a:p>
            <a:pPr lvl="1">
              <a:lnSpc>
                <a:spcPct val="90000"/>
              </a:lnSpc>
            </a:pPr>
            <a:r>
              <a:rPr lang="lv-LV" sz="1600" dirty="0"/>
              <a:t>Rezultāti: Tiks noorganizētas vismaz 3 keramikas nodarbības. Izpratne par māla mīcīšanu un veidošanu, kas veicina radošumu un zināšanas par lietišķās mākslas veidu - keramiku, dalībniekiem bez priekšzināšanām. Tiks nodrošināts viens publisks cepļa atvēršanas pasākums.</a:t>
            </a:r>
          </a:p>
          <a:p>
            <a:pPr lvl="1">
              <a:lnSpc>
                <a:spcPct val="90000"/>
              </a:lnSpc>
            </a:pPr>
            <a:r>
              <a:rPr lang="lv-LV" sz="1600" dirty="0">
                <a:effectLst>
                  <a:outerShdw blurRad="38100" dist="38100" dir="2700000" algn="tl">
                    <a:srgbClr val="000000">
                      <a:alpha val="43137"/>
                    </a:srgbClr>
                  </a:outerShdw>
                </a:effectLst>
              </a:rPr>
              <a:t>materiāli 171,60, pedagoga darbs 180, podnieka darbs 150 </a:t>
            </a:r>
            <a:r>
              <a:rPr lang="lv-LV" sz="1600" dirty="0"/>
              <a:t>transports 55, īre 33,30</a:t>
            </a:r>
          </a:p>
          <a:p>
            <a:pPr lvl="1">
              <a:lnSpc>
                <a:spcPct val="90000"/>
              </a:lnSpc>
            </a:pPr>
            <a:r>
              <a:rPr lang="lv-LV" sz="1600" dirty="0"/>
              <a:t>Priekšlikums atbalstīt 501 eiro</a:t>
            </a:r>
            <a:br>
              <a:rPr lang="lv-LV" sz="1300" dirty="0"/>
            </a:br>
            <a:endParaRPr lang="lv-LV"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dirty="0"/>
              <a:t>5. Ceļā uz viedo ciemu: sabiedrības integrācijas veicināšana Pļaviņās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“Pļaviņu bērniem”</a:t>
            </a:r>
          </a:p>
          <a:p>
            <a:pPr lvl="1">
              <a:lnSpc>
                <a:spcPct val="90000"/>
              </a:lnSpc>
            </a:pPr>
            <a:r>
              <a:rPr lang="lv-LV" sz="1600" dirty="0"/>
              <a:t>Mērķi: Stiprināt pilsonisko sabiedrību Pļaviņās un veicināt sabiedrības integrāciju, izstrādājot kopienas attīstības stratēģiju Viedā ciema pieejas ieviešanai</a:t>
            </a:r>
          </a:p>
          <a:p>
            <a:pPr lvl="1">
              <a:lnSpc>
                <a:spcPct val="90000"/>
              </a:lnSpc>
            </a:pPr>
            <a:r>
              <a:rPr lang="lv-LV" sz="1600" dirty="0"/>
              <a:t>Aktivitātes: Pļaviņu kopiena plāno organizēt divus izglītojošus pasākumus pilsoniskās sabiedrības stiprināšanai un sabiedrības integrācijas veicināšanai, izstrādājot rīcības plānu kopienas attīstības stratēģijai Viedā ciema pieejas ieviešanai, piesaistot LEADER vietējo rīcības grupu un sabiedrības virzītas </a:t>
            </a:r>
            <a:r>
              <a:rPr lang="lv-LV" sz="1600" dirty="0" err="1"/>
              <a:t>vietē</a:t>
            </a:r>
            <a:endParaRPr lang="lv-LV" sz="1600" dirty="0"/>
          </a:p>
          <a:p>
            <a:pPr lvl="1">
              <a:lnSpc>
                <a:spcPct val="90000"/>
              </a:lnSpc>
            </a:pPr>
            <a:r>
              <a:rPr lang="lv-LV" sz="1600" dirty="0"/>
              <a:t>Rezultāti: Izglītojošo pasākumu rezultātā Pļaviņu kopiena izstrādās vietējo Pļaviņu kopienas attīstības stratēģiju Viedā ciema pieejas ieviešanai, kas kalpos kā plānošanas dokuments kopienas iniciatīvām un projektu piesaistei. Kopienas attīstības stratēģijā tiks atspoguļoti iedzīvotāju līdzdalībā</a:t>
            </a:r>
            <a:br>
              <a:rPr lang="lv-LV" sz="1600" dirty="0"/>
            </a:br>
            <a:r>
              <a:rPr lang="lv-LV" sz="1600" dirty="0"/>
              <a:t>balstītas un uz vietējo resursu potenciālu orientētas plānošanas rezultāti, nosakot kopienas attīstības prioritātes un rīcības virzienus.</a:t>
            </a:r>
          </a:p>
          <a:p>
            <a:pPr lvl="1">
              <a:lnSpc>
                <a:spcPct val="90000"/>
              </a:lnSpc>
            </a:pPr>
            <a:r>
              <a:rPr lang="lv-LV" sz="1600" dirty="0" err="1">
                <a:effectLst>
                  <a:outerShdw blurRad="38100" dist="38100" dir="2700000" algn="tl">
                    <a:srgbClr val="000000">
                      <a:alpha val="43137"/>
                    </a:srgbClr>
                  </a:outerShdw>
                </a:effectLst>
              </a:rPr>
              <a:t>mentors</a:t>
            </a:r>
            <a:r>
              <a:rPr lang="lv-LV" sz="1600" dirty="0">
                <a:effectLst>
                  <a:outerShdw blurRad="38100" dist="38100" dir="2700000" algn="tl">
                    <a:srgbClr val="000000">
                      <a:alpha val="43137"/>
                    </a:srgbClr>
                  </a:outerShdw>
                </a:effectLst>
              </a:rPr>
              <a:t> 700</a:t>
            </a:r>
            <a:r>
              <a:rPr lang="lv-LV" sz="1600" dirty="0"/>
              <a:t>, kafijas pauze 100</a:t>
            </a:r>
          </a:p>
          <a:p>
            <a:pPr lvl="1">
              <a:lnSpc>
                <a:spcPct val="90000"/>
              </a:lnSpc>
            </a:pPr>
            <a:r>
              <a:rPr lang="lv-LV" sz="1600" dirty="0"/>
              <a:t>Priekšlikums atbalstīt: 700 eiro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6. Leļļu teātris – radām paši!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500" dirty="0"/>
              <a:t>Biedrība: Biedrība “</a:t>
            </a:r>
            <a:r>
              <a:rPr lang="lv-LV" sz="1500" dirty="0" err="1"/>
              <a:t>Fotovēstures</a:t>
            </a:r>
            <a:r>
              <a:rPr lang="lv-LV" sz="1500" dirty="0"/>
              <a:t> izpētes biedrība”</a:t>
            </a:r>
          </a:p>
          <a:p>
            <a:pPr marL="0" indent="0">
              <a:lnSpc>
                <a:spcPct val="90000"/>
              </a:lnSpc>
              <a:buNone/>
            </a:pPr>
            <a:r>
              <a:rPr lang="lv-LV" sz="1500" dirty="0"/>
              <a:t>Mērķi: Dažādot bērniem pieejamo aktivitāšu klāstu Pļaviņās un nodrošināt iespēju apmeklēt bezmaksas aktivitātes vasaras brīvlaikā sākumskolas vecuma bērniem</a:t>
            </a:r>
          </a:p>
          <a:p>
            <a:pPr lvl="1">
              <a:lnSpc>
                <a:spcPct val="90000"/>
              </a:lnSpc>
            </a:pPr>
            <a:r>
              <a:rPr lang="lv-LV" sz="1500" dirty="0"/>
              <a:t>Aktivitātes: Pasākuma ietvaros Pļaviņu bibliotēkas Bērnu apkalpošanas nodaļā skolēnu vasaras brīvlaikā notiks aktivitāšu cikls, kuru laikā bērniem būs iespēja darināt pašiem savas roku lelles, izstrādāt leļļu teātra scenāriju, iejusties leļļu teātra režisora</a:t>
            </a:r>
            <a:br>
              <a:rPr lang="lv-LV" sz="1500" dirty="0"/>
            </a:br>
            <a:r>
              <a:rPr lang="lv-LV" sz="1500" dirty="0"/>
              <a:t>un aktieru lomās un iestudēt leļļu teātra priekšnesumu</a:t>
            </a:r>
          </a:p>
          <a:p>
            <a:pPr lvl="1">
              <a:lnSpc>
                <a:spcPct val="90000"/>
              </a:lnSpc>
            </a:pPr>
            <a:r>
              <a:rPr lang="lv-LV" sz="1500" dirty="0"/>
              <a:t>Rezultāti: Sākumskolas vecuma bērni vasaras brīvlaikā radīs leļļu teātra priekšnesumus, kurus izrādīs pirmsskolas vecuma bērniem Pļaviņu bibliotēkas pasākumu ietvaros un visiem interesentiem Pļaviņu bibliotēkas “Ģimenes dienā” 19. septembrī. </a:t>
            </a:r>
          </a:p>
          <a:p>
            <a:pPr lvl="1">
              <a:lnSpc>
                <a:spcPct val="90000"/>
              </a:lnSpc>
            </a:pPr>
            <a:r>
              <a:rPr lang="lv-LV" sz="1500" dirty="0">
                <a:effectLst>
                  <a:outerShdw blurRad="38100" dist="38100" dir="2700000" algn="tl">
                    <a:srgbClr val="000000">
                      <a:alpha val="43137"/>
                    </a:srgbClr>
                  </a:outerShdw>
                </a:effectLst>
              </a:rPr>
              <a:t>materiāli 159.19</a:t>
            </a:r>
          </a:p>
          <a:p>
            <a:pPr lvl="1">
              <a:lnSpc>
                <a:spcPct val="90000"/>
              </a:lnSpc>
            </a:pPr>
            <a:r>
              <a:rPr lang="lv-LV" sz="1500" dirty="0"/>
              <a:t>Priekšlikums atbalstīt: 159 eiro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7. Dzimuši Sibīrijā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Latvijas Politiski represēto apvienība</a:t>
            </a:r>
          </a:p>
          <a:p>
            <a:pPr marL="457200" lvl="1" indent="0">
              <a:lnSpc>
                <a:spcPct val="90000"/>
              </a:lnSpc>
              <a:buNone/>
            </a:pPr>
            <a:r>
              <a:rPr lang="lv-LV" sz="1600" dirty="0"/>
              <a:t>Mērķi: Iepazīstināt jauno paaudzi ar mūsu tautas zaudējumiem Padomju varas represiju rezultātā, kā arī pieminēt un atcerēties represiju upurus. Veicināt represēto kopības sajūtu un stiprināt pārliecību, ka nekas nav aizmirsts.</a:t>
            </a:r>
          </a:p>
          <a:p>
            <a:pPr lvl="1">
              <a:lnSpc>
                <a:spcPct val="90000"/>
              </a:lnSpc>
            </a:pPr>
            <a:r>
              <a:rPr lang="lv-LV" sz="1600" dirty="0"/>
              <a:t>Aktivitātes: Piemiņas pasākumi, ekskursija, dalība Vislatvijas represēto salidojumā un vēstures stundas jauniešiem </a:t>
            </a:r>
          </a:p>
          <a:p>
            <a:pPr lvl="1">
              <a:lnSpc>
                <a:spcPct val="90000"/>
              </a:lnSpc>
            </a:pPr>
            <a:r>
              <a:rPr lang="lv-LV" sz="1600" dirty="0"/>
              <a:t>Rezultāti: Tiks noorganizēti divi piemiņas pasākumi, ekskursija un vēstures stunda, kā arī represijās cietušo ģimeņu dzīves stāsti tiks vairāk apzināti, apkopoti un saglabāti “Bebru skolas vēstures telpā”. Kokneses apvienības skolu jaunieši tiks iepazīstināti ar Latvijas tautas vēstures skaudro lapaspusi.</a:t>
            </a:r>
          </a:p>
          <a:p>
            <a:pPr lvl="1">
              <a:lnSpc>
                <a:spcPct val="90000"/>
              </a:lnSpc>
            </a:pPr>
            <a:r>
              <a:rPr lang="lv-LV" sz="1600" dirty="0">
                <a:effectLst>
                  <a:outerShdw blurRad="38100" dist="38100" dir="2700000" algn="tl">
                    <a:srgbClr val="000000">
                      <a:alpha val="43137"/>
                    </a:srgbClr>
                  </a:outerShdw>
                </a:effectLst>
              </a:rPr>
              <a:t>Transports 550; Pasākumu nodrošinājums 120; Suvenīri 50; dalības maksa salidojumā 80</a:t>
            </a:r>
          </a:p>
          <a:p>
            <a:pPr lvl="1">
              <a:lnSpc>
                <a:spcPct val="90000"/>
              </a:lnSpc>
            </a:pPr>
            <a:r>
              <a:rPr lang="lv-LV" sz="1600" dirty="0"/>
              <a:t>Priekšlikums atbalstīt: 800 eiro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a:t>8. Izglītojoša izlaušanās spēle “MeloKods” tēlnieka</a:t>
            </a:r>
          </a:p>
          <a:p>
            <a:pPr>
              <a:lnSpc>
                <a:spcPct val="90000"/>
              </a:lnSpc>
            </a:pPr>
            <a:r>
              <a:rPr lang="lv-LV" sz="2900"/>
              <a:t>Voldemāra Jākobsona memoriālajā mājā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“Tēlnieka Voldemāra </a:t>
            </a:r>
            <a:r>
              <a:rPr lang="lv-LV" sz="1400" dirty="0" err="1"/>
              <a:t>Jākobsona</a:t>
            </a:r>
            <a:r>
              <a:rPr lang="lv-LV" sz="1400" dirty="0"/>
              <a:t> kultūrvēsturiskais mantojums”</a:t>
            </a:r>
          </a:p>
          <a:p>
            <a:pPr marL="0" indent="0">
              <a:lnSpc>
                <a:spcPct val="90000"/>
              </a:lnSpc>
              <a:buNone/>
            </a:pPr>
            <a:r>
              <a:rPr lang="lv-LV" sz="1400" dirty="0"/>
              <a:t>Mērķi: Veicināt Aizkraukles novada </a:t>
            </a:r>
            <a:r>
              <a:rPr lang="lv-LV" sz="1400" dirty="0" err="1"/>
              <a:t>kultūrtūrisma</a:t>
            </a:r>
            <a:r>
              <a:rPr lang="lv-LV" sz="1400" dirty="0"/>
              <a:t> pievilcību un veicināt memoriālā mantojuma ilgtspēju, integrējot</a:t>
            </a:r>
            <a:br>
              <a:rPr lang="lv-LV" sz="1400" dirty="0"/>
            </a:br>
            <a:r>
              <a:rPr lang="lv-LV" sz="1400" dirty="0" err="1"/>
              <a:t>memoriālmājas</a:t>
            </a:r>
            <a:r>
              <a:rPr lang="lv-LV" sz="1400" dirty="0"/>
              <a:t> darbībā mūsdienīgas un interaktīvas sabiedrības izglītošanas formas. Izstrādāt izglītojošu izlaušanās spēles scenāriju divos līmeņos – skolēniem un pieaugušajiem.</a:t>
            </a:r>
          </a:p>
          <a:p>
            <a:pPr lvl="1">
              <a:lnSpc>
                <a:spcPct val="90000"/>
              </a:lnSpc>
            </a:pPr>
            <a:r>
              <a:rPr lang="lv-LV" sz="1400" dirty="0"/>
              <a:t>Aktivitātes: Krājuma glabātājs sagatavo mākslinieka biogrāfijas faktus scenārijam, atlasa no krājuma eksponātus, kas var kalpot kā mīklu elementi vai vizuālais fons, nodrošinot to drošību. </a:t>
            </a:r>
            <a:r>
              <a:rPr lang="lv-LV" sz="1400" dirty="0" err="1"/>
              <a:t>SIA”MikroKods</a:t>
            </a:r>
            <a:r>
              <a:rPr lang="lv-LV" sz="1400" dirty="0"/>
              <a:t>” pārstāvis (spēļu dizaineris) izstrādā izlaušanās spēles mīklu loģiku, scenāriju un spēles gaitas mehānismu. Veic spēles testēšanu ar fokusa grupām, lai novērtu loģikas kļūdas un pielāgotu grūtības pakāpi mērķauditorijai. SIA “</a:t>
            </a:r>
            <a:r>
              <a:rPr lang="lv-LV" sz="1400" dirty="0" err="1"/>
              <a:t>MikroKods</a:t>
            </a:r>
            <a:r>
              <a:rPr lang="lv-LV" sz="1400" dirty="0"/>
              <a:t>” uzņēmuma pārstāvis (tehniskais meistars) izgatavo mīklu fiziskos mehānismus, veic dekorāciju montāžu un telpas tehnisko aprīkošanu atbilstoši scenārijam. Veic telpas pielāgošanu, saglabājot tās autentiskumu. Sagatavo tehnisko instrukciju muzeja darbiniekiem, lai tie spētu pastāvīgi novērst sīkus tehniska rakstura traucējumus.</a:t>
            </a:r>
          </a:p>
          <a:p>
            <a:pPr lvl="1">
              <a:lnSpc>
                <a:spcPct val="90000"/>
              </a:lnSpc>
            </a:pPr>
            <a:r>
              <a:rPr lang="lv-LV" sz="1400" dirty="0"/>
              <a:t>Rezultāti: Izveidots jauns, pastāvīgs pakalpojums – funkcionējoša izlaušanās spēle ar oriģinālu saturu un tehnisko nodrošinājumu, kas veiksmīgi iekļaujas memoriālās mājas kopējā piedāvājumā. Memoriālās mājas plašāka atpazīstamība un konkurētspēja kultūras un brīva laika pavadīšanas jomā.</a:t>
            </a:r>
          </a:p>
          <a:p>
            <a:pPr lvl="1">
              <a:lnSpc>
                <a:spcPct val="90000"/>
              </a:lnSpc>
            </a:pPr>
            <a:r>
              <a:rPr lang="lv-LV" sz="1400" dirty="0">
                <a:effectLst>
                  <a:outerShdw blurRad="38100" dist="38100" dir="2700000" algn="tl">
                    <a:srgbClr val="000000">
                      <a:alpha val="43137"/>
                    </a:srgbClr>
                  </a:outerShdw>
                </a:effectLst>
              </a:rPr>
              <a:t>Spēles izveidošana 770</a:t>
            </a:r>
            <a:r>
              <a:rPr lang="lv-LV" sz="1400" dirty="0"/>
              <a:t>, administratīvas izmaksas 30</a:t>
            </a:r>
          </a:p>
          <a:p>
            <a:pPr lvl="1">
              <a:lnSpc>
                <a:spcPct val="90000"/>
              </a:lnSpc>
            </a:pPr>
            <a:r>
              <a:rPr lang="lv-LV" sz="1400" dirty="0"/>
              <a:t>Priekšlikums atbalstīt:  770 eiro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9. Radošuma un sadarbības telpa - Kokneses stāsti ar LEGO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500" dirty="0"/>
              <a:t>Biedrība: Biedrība “Pērses krasts”</a:t>
            </a:r>
          </a:p>
          <a:p>
            <a:pPr marL="457200" lvl="1" indent="0">
              <a:lnSpc>
                <a:spcPct val="90000"/>
              </a:lnSpc>
              <a:buNone/>
            </a:pPr>
            <a:r>
              <a:rPr lang="lv-LV" sz="1500" dirty="0"/>
              <a:t>Mērķi: veicināt sabiedrības izpratni par Kokneses kultūrvēsturiskās ainavas un vides vērtībām, izmantojot STEAM (zinātne, tehnoloģijas, inženierzinātnes, māksla, matemātika) pieeju, organizēt LEGO konstruēšanas un tehniskās modelēšanas nodarbības, lai atveidotu lokālās kultūrvides objektus un stāstus.</a:t>
            </a:r>
          </a:p>
          <a:p>
            <a:pPr lvl="1">
              <a:lnSpc>
                <a:spcPct val="90000"/>
              </a:lnSpc>
            </a:pPr>
            <a:r>
              <a:rPr lang="lv-LV" sz="1500" dirty="0"/>
              <a:t>Aktivitātes: Saliec Kokneses vēsturi: LEGO ziedošanas kampaņa", 3 LEGO konstruēšanas darbnīcas “Daugava </a:t>
            </a:r>
            <a:r>
              <a:rPr lang="lv-LV" sz="1500" dirty="0" err="1"/>
              <a:t>Sama</a:t>
            </a:r>
            <a:r>
              <a:rPr lang="lv-LV" sz="1500" dirty="0"/>
              <a:t> stāsts”</a:t>
            </a:r>
          </a:p>
          <a:p>
            <a:pPr lvl="1">
              <a:lnSpc>
                <a:spcPct val="90000"/>
              </a:lnSpc>
            </a:pPr>
            <a:r>
              <a:rPr lang="lv-LV" sz="1500" dirty="0"/>
              <a:t>Rezultāti: Noorganizēta 1 ziedojumu kampaņa kopienas aktivizēšanai.</a:t>
            </a:r>
            <a:br>
              <a:rPr lang="lv-LV" sz="1500" dirty="0"/>
            </a:br>
            <a:r>
              <a:rPr lang="lv-LV" sz="1500" dirty="0"/>
              <a:t>Noorganizētas 3 darbnīcas, kas piedāvā brīvā laika pavadīšanas dažādošanas un kvalitātes uzlabošanas iespējas, sekmē jauniešu līdzdalību un profesionālo orientāciju, popularizē zaļo domāšanu. Projekta aktivitātēs jaunieši gūst zināšanas par kultūras mantojumu.</a:t>
            </a:r>
          </a:p>
          <a:p>
            <a:pPr lvl="1">
              <a:lnSpc>
                <a:spcPct val="90000"/>
              </a:lnSpc>
            </a:pPr>
            <a:r>
              <a:rPr lang="lv-LV" sz="1500" dirty="0">
                <a:effectLst>
                  <a:outerShdw blurRad="38100" dist="38100" dir="2700000" algn="tl">
                    <a:srgbClr val="000000">
                      <a:alpha val="43137"/>
                    </a:srgbClr>
                  </a:outerShdw>
                </a:effectLst>
              </a:rPr>
              <a:t>kampaņa 500, darbnīca 300</a:t>
            </a:r>
          </a:p>
          <a:p>
            <a:pPr lvl="1">
              <a:lnSpc>
                <a:spcPct val="90000"/>
              </a:lnSpc>
            </a:pPr>
            <a:r>
              <a:rPr lang="lv-LV" sz="1500" dirty="0"/>
              <a:t>Priekšlikums atbalstīt: 800 eiro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10. Dzejas dienas Iršos</a:t>
            </a:r>
          </a:p>
          <a:p>
            <a:pPr>
              <a:lnSpc>
                <a:spcPct val="90000"/>
              </a:lnSpc>
            </a:pPr>
            <a:r>
              <a:rPr lang="lv-LV" sz="4300"/>
              <a:t>“Vārds vietu atrod”</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“Irši iedvesmo”</a:t>
            </a:r>
          </a:p>
          <a:p>
            <a:pPr marL="457200" lvl="1" indent="0">
              <a:lnSpc>
                <a:spcPct val="90000"/>
              </a:lnSpc>
              <a:buNone/>
            </a:pPr>
            <a:r>
              <a:rPr lang="lv-LV" sz="1600" dirty="0"/>
              <a:t>Mērķi: Veicināt literatūras un dzejas pieejamību laukos, attīstīt bērnu un jauniešu lasītprasmi un </a:t>
            </a:r>
            <a:r>
              <a:rPr lang="lv-LV" sz="1600" dirty="0" err="1"/>
              <a:t>lasītprieku</a:t>
            </a:r>
            <a:r>
              <a:rPr lang="lv-LV" sz="1600" dirty="0"/>
              <a:t>, kā arī stiprināt vietējās kopienas kultūras dzīvi un radošo pašizpausmi, organizējot Dzejas dienu pasākumu Iršos, kas apvieno dzeju, runas un </a:t>
            </a:r>
            <a:r>
              <a:rPr lang="lv-LV" sz="1600" dirty="0" err="1"/>
              <a:t>apzinātības</a:t>
            </a:r>
            <a:r>
              <a:rPr lang="lv-LV" sz="1600" dirty="0"/>
              <a:t> praksi, radot iedvesmojošu vidi radošām idejām.</a:t>
            </a:r>
          </a:p>
          <a:p>
            <a:pPr lvl="1">
              <a:lnSpc>
                <a:spcPct val="90000"/>
              </a:lnSpc>
            </a:pPr>
            <a:r>
              <a:rPr lang="lv-LV" sz="1600" dirty="0"/>
              <a:t>Aktivitātes: Dzejas dienas Iršos</a:t>
            </a:r>
          </a:p>
          <a:p>
            <a:pPr lvl="1">
              <a:lnSpc>
                <a:spcPct val="90000"/>
              </a:lnSpc>
            </a:pPr>
            <a:r>
              <a:rPr lang="lv-LV" sz="1600" dirty="0"/>
              <a:t>Rezultāti: Noticis kvalitatīvs un vērtīgs kultūras pasākums Iršu pagastā, apvienojot dzejas lasījumus, sarunas, bērniem draudzīgas aktivitātes un mierpilnu skaņu meditāciju;  Iesaistīti vietējie iedzīvotāji, ģimenes ar bērniem, jaunieši un radošie cilvēki. Veicināta bērnu un jauniešu lasītprasme, </a:t>
            </a:r>
            <a:r>
              <a:rPr lang="lv-LV" sz="1600" dirty="0" err="1"/>
              <a:t>lasītprieks</a:t>
            </a:r>
            <a:r>
              <a:rPr lang="lv-LV" sz="1600" dirty="0"/>
              <a:t>.</a:t>
            </a:r>
          </a:p>
          <a:p>
            <a:pPr lvl="1">
              <a:lnSpc>
                <a:spcPct val="90000"/>
              </a:lnSpc>
            </a:pPr>
            <a:r>
              <a:rPr lang="lv-LV" sz="1600" dirty="0"/>
              <a:t>dzejnieks 300, </a:t>
            </a:r>
            <a:r>
              <a:rPr lang="lv-LV" sz="1600" dirty="0">
                <a:effectLst>
                  <a:outerShdw blurRad="38100" dist="38100" dir="2700000" algn="tl">
                    <a:srgbClr val="000000">
                      <a:alpha val="43137"/>
                    </a:srgbClr>
                  </a:outerShdw>
                </a:effectLst>
              </a:rPr>
              <a:t>muzikāls priekšnesums 150, nodarbību vadītāji 300</a:t>
            </a:r>
            <a:r>
              <a:rPr lang="lv-LV" sz="1600" dirty="0"/>
              <a:t>, kafijas pauze 100, līdzfinansējums 50 </a:t>
            </a:r>
          </a:p>
          <a:p>
            <a:pPr lvl="1">
              <a:lnSpc>
                <a:spcPct val="90000"/>
              </a:lnSpc>
            </a:pPr>
            <a:r>
              <a:rPr lang="lv-LV" sz="1600" dirty="0"/>
              <a:t>Priekšlikums atbalstīt: 400 eiro</a:t>
            </a:r>
            <a:br>
              <a:rPr lang="lv-LV" sz="1300" dirty="0"/>
            </a:br>
            <a:endParaRPr lang="lv-LV"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a:t>11. “Spēlē un iepazīsti” - galda spēļu izveide par</a:t>
            </a:r>
          </a:p>
          <a:p>
            <a:pPr>
              <a:lnSpc>
                <a:spcPct val="90000"/>
              </a:lnSpc>
            </a:pPr>
            <a:r>
              <a:rPr lang="lv-LV" sz="2900"/>
              <a:t>Latvijas kultūras mantojumu un starppaudžu</a:t>
            </a:r>
          </a:p>
          <a:p>
            <a:pPr>
              <a:lnSpc>
                <a:spcPct val="90000"/>
              </a:lnSpc>
            </a:pPr>
            <a:r>
              <a:rPr lang="lv-LV" sz="2900"/>
              <a:t>saliedēšanas pasākums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a:t>
            </a:r>
            <a:r>
              <a:rPr lang="lv-LV" sz="1400" dirty="0" err="1"/>
              <a:t>Baltaine</a:t>
            </a:r>
            <a:r>
              <a:rPr lang="lv-LV" sz="1400" dirty="0"/>
              <a:t>”</a:t>
            </a:r>
          </a:p>
          <a:p>
            <a:pPr marL="457200" lvl="1" indent="0">
              <a:lnSpc>
                <a:spcPct val="90000"/>
              </a:lnSpc>
              <a:buNone/>
            </a:pPr>
            <a:r>
              <a:rPr lang="lv-LV" sz="1400" dirty="0"/>
              <a:t>Mērķi: Izveidot divas izglītojošas interaktīvas galda spēles (kāršu un uzdevumu formātā) par Latvijas kultūras mantojumu un tradīcijām, kopīgai izglītojošai brīvā laika pavadīšanai dažādām paaudzēm.</a:t>
            </a:r>
            <a:br>
              <a:rPr lang="lv-LV" sz="1400" dirty="0"/>
            </a:br>
            <a:r>
              <a:rPr lang="lv-LV" sz="1400" dirty="0"/>
              <a:t>Ilgtermiņa mērķis - piedāvāt izglītojošus un atpūtas pasākumus dzīvesveida dažādošanai un kvalitātes uzlabošanai.</a:t>
            </a:r>
          </a:p>
          <a:p>
            <a:pPr lvl="1">
              <a:lnSpc>
                <a:spcPct val="90000"/>
              </a:lnSpc>
            </a:pPr>
            <a:r>
              <a:rPr lang="lv-LV" sz="1400" dirty="0"/>
              <a:t>Aktivitātes: Divu veida izglītojošas, interaktīvas spēles saistītas ar latviešu identitāti. Projekts paredz radīt inovatīvu, ģimenēm piemērotu izziņas rīku. Latvijā šobrīd nav pieejama galda spēle, kas vienkopus un ģimenēm saistošā un aizraujošā formātā atspoguļotu Latvijas nemateriālo un materiālo kultūras mantojumu.</a:t>
            </a:r>
          </a:p>
          <a:p>
            <a:pPr lvl="1">
              <a:lnSpc>
                <a:spcPct val="90000"/>
              </a:lnSpc>
            </a:pPr>
            <a:r>
              <a:rPr lang="lv-LV" sz="1400" dirty="0"/>
              <a:t>Rezultāti: Noorganizēts viens noslēguma pasākums. Izgatavoti vismaz 10 komplekti no katras spēles. Pieredzes apmaiņas brauciens uz Valmieras muzeju. Projekts sniegs ilgtspējīgu ieguldījumu Aizkraukles novada sabiedriskās aktivitātes veicināšanā, tradīciju saglabāšanā un pilsoniskās līdzdalības stiprināšanā.</a:t>
            </a:r>
          </a:p>
          <a:p>
            <a:pPr lvl="1">
              <a:lnSpc>
                <a:spcPct val="90000"/>
              </a:lnSpc>
            </a:pPr>
            <a:r>
              <a:rPr lang="lv-LV" sz="1400" dirty="0">
                <a:effectLst>
                  <a:outerShdw blurRad="38100" dist="38100" dir="2700000" algn="tl">
                    <a:srgbClr val="000000">
                      <a:alpha val="43137"/>
                    </a:srgbClr>
                  </a:outerShdw>
                </a:effectLst>
              </a:rPr>
              <a:t>galda spēļu izgatavošana 400</a:t>
            </a:r>
            <a:r>
              <a:rPr lang="lv-LV" sz="1400" dirty="0"/>
              <a:t>, pieredzes brauciens 400</a:t>
            </a:r>
          </a:p>
          <a:p>
            <a:pPr lvl="1">
              <a:lnSpc>
                <a:spcPct val="90000"/>
              </a:lnSpc>
            </a:pPr>
            <a:r>
              <a:rPr lang="lv-LV" sz="1400" dirty="0"/>
              <a:t>Priekšlikums atbalstīt: 400 eiro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dirty="0"/>
              <a:t>12. Vecbebru muižas parka </a:t>
            </a:r>
            <a:r>
              <a:rPr lang="lv-LV" sz="2900" dirty="0" err="1"/>
              <a:t>revitalizācija</a:t>
            </a:r>
            <a:r>
              <a:rPr lang="lv-LV" sz="2900" dirty="0"/>
              <a:t>. </a:t>
            </a:r>
            <a:br>
              <a:rPr lang="lv-LV" sz="2900" dirty="0"/>
            </a:br>
            <a:r>
              <a:rPr lang="lv-LV" sz="2900" dirty="0"/>
              <a:t>Vides objekts “Bišu simfonija”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“Bites”</a:t>
            </a:r>
          </a:p>
          <a:p>
            <a:pPr lvl="1">
              <a:lnSpc>
                <a:spcPct val="90000"/>
              </a:lnSpc>
            </a:pPr>
            <a:r>
              <a:rPr lang="lv-LV" sz="1400" dirty="0"/>
              <a:t>Mērķi: turpināt Vecbebru muižas parka </a:t>
            </a:r>
            <a:r>
              <a:rPr lang="lv-LV" sz="1400" dirty="0" err="1"/>
              <a:t>revitalizāciju</a:t>
            </a:r>
            <a:r>
              <a:rPr lang="lv-LV" sz="1400" dirty="0"/>
              <a:t>, “atdzīvinot” parku ar māksliniecisku, metālā darinātu vides objektu - apliecinājumu šejienes stiprajām biškopības tradīcijām. Izcelt bišu šūnu kā vienu no pilnīgākajām dabas formām, kas vizuāli vēsta par Vecbebru kopienas savstarpējo saikni un sadarbību.</a:t>
            </a:r>
          </a:p>
          <a:p>
            <a:pPr lvl="1">
              <a:lnSpc>
                <a:spcPct val="90000"/>
              </a:lnSpc>
            </a:pPr>
            <a:r>
              <a:rPr lang="lv-LV" sz="1400" dirty="0"/>
              <a:t>Aktivitātes: Vides objekta izmēru precizēšana; tehniskā projekta izstrāde; saskaņošana ar pašvaldību un atbildīgajām institūcijām. Metāla konstrukcijas izgatavošana un uzstādīšana parkā. Teritorijas labiekārtošana ap vides objektu. Atklāšanas pasākums ar iespējami plašu publicitāti.</a:t>
            </a:r>
          </a:p>
          <a:p>
            <a:pPr lvl="1">
              <a:lnSpc>
                <a:spcPct val="90000"/>
              </a:lnSpc>
            </a:pPr>
            <a:r>
              <a:rPr lang="lv-LV" sz="1400" dirty="0"/>
              <a:t>Rezultāti: Vides objekts organiski papildinās muižas parka ainavu, radot mūsdienīgu mākslas akcentu vēsturiskā vidē un veidojot dialogu starp pagātni un tagadni. Tas var kļūt par kopienas simbolu (pašlaik izstrādes procesā esošā Bebru pagasta ģerboņa centra arī ir bišu šūnas). Vides objektam paredzēta nozīmīga izglītojošā loma. Tas turpinās un pilnveidos Vecbebru muižas parkā uzsākto izglītojošo funkciju. Tuvākajos gados te paredzēts iekārtot biškopības izziņas taku (izmantojot parka atjaunošanas projektu konkursā 2025.gada nogalē iegūtos ieteikumus). Objekts var kļūt par jaunu tūrisma galamērķi, orientēšanās vai izziņas maršruta sastāvdaļu, pasākumu norises vietu.</a:t>
            </a:r>
          </a:p>
          <a:p>
            <a:pPr lvl="1">
              <a:lnSpc>
                <a:spcPct val="90000"/>
              </a:lnSpc>
            </a:pPr>
            <a:r>
              <a:rPr lang="lv-LV" sz="1400" dirty="0">
                <a:effectLst>
                  <a:outerShdw blurRad="38100" dist="38100" dir="2700000" algn="tl">
                    <a:srgbClr val="000000">
                      <a:alpha val="43137"/>
                    </a:srgbClr>
                  </a:outerShdw>
                </a:effectLst>
              </a:rPr>
              <a:t>objekta izgatavošana 800</a:t>
            </a:r>
            <a:r>
              <a:rPr lang="lv-LV" sz="1400" dirty="0"/>
              <a:t>, līdzfinansējums 1221.41</a:t>
            </a:r>
          </a:p>
          <a:p>
            <a:pPr lvl="1">
              <a:lnSpc>
                <a:spcPct val="90000"/>
              </a:lnSpc>
            </a:pPr>
            <a:r>
              <a:rPr lang="lv-LV" sz="1400" dirty="0"/>
              <a:t>Priekšlikums atbalstīt 800 eiro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atura vietturis 4">
            <a:extLst>
              <a:ext uri="{FF2B5EF4-FFF2-40B4-BE49-F238E27FC236}">
                <a16:creationId xmlns:a16="http://schemas.microsoft.com/office/drawing/2014/main" id="{2ED8CCD9-F67E-A216-8636-32AF1CBCA979}"/>
              </a:ext>
            </a:extLst>
          </p:cNvPr>
          <p:cNvPicPr>
            <a:picLocks noGrp="1" noChangeAspect="1"/>
          </p:cNvPicPr>
          <p:nvPr>
            <p:ph idx="1"/>
          </p:nvPr>
        </p:nvPicPr>
        <p:blipFill>
          <a:blip r:embed="rId2"/>
          <a:srcRect l="4986" t="24074" r="3096" b="-15476"/>
          <a:stretch>
            <a:fillRect/>
          </a:stretch>
        </p:blipFill>
        <p:spPr>
          <a:xfrm>
            <a:off x="65879" y="1066800"/>
            <a:ext cx="9042508" cy="5059364"/>
          </a:xfrm>
          <a:prstGeom prst="rect">
            <a:avLst/>
          </a:prstGeom>
        </p:spPr>
      </p:pic>
    </p:spTree>
    <p:extLst>
      <p:ext uri="{BB962C8B-B14F-4D97-AF65-F5344CB8AC3E}">
        <p14:creationId xmlns:p14="http://schemas.microsoft.com/office/powerpoint/2010/main" val="257291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C6E39EE8-C07B-011D-5EFE-CF045AEAB50F}"/>
              </a:ext>
            </a:extLst>
          </p:cNvPr>
          <p:cNvSpPr>
            <a:spLocks noGrp="1"/>
          </p:cNvSpPr>
          <p:nvPr>
            <p:ph type="title"/>
          </p:nvPr>
        </p:nvSpPr>
        <p:spPr>
          <a:xfrm>
            <a:off x="628650" y="365125"/>
            <a:ext cx="7886700" cy="1325563"/>
          </a:xfrm>
        </p:spPr>
        <p:txBody>
          <a:bodyPr>
            <a:normAutofit/>
          </a:bodyPr>
          <a:lstStyle/>
          <a:p>
            <a:r>
              <a:rPr lang="lv-LV" sz="4700" dirty="0"/>
              <a:t>Pašvaldības mērķi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atura vietturis 2">
            <a:extLst>
              <a:ext uri="{FF2B5EF4-FFF2-40B4-BE49-F238E27FC236}">
                <a16:creationId xmlns:a16="http://schemas.microsoft.com/office/drawing/2014/main" id="{ACDE71F2-404E-EC1C-0868-AF45DC2E3899}"/>
              </a:ext>
            </a:extLst>
          </p:cNvPr>
          <p:cNvSpPr>
            <a:spLocks noGrp="1"/>
          </p:cNvSpPr>
          <p:nvPr>
            <p:ph idx="1"/>
          </p:nvPr>
        </p:nvSpPr>
        <p:spPr>
          <a:xfrm>
            <a:off x="628650" y="1929384"/>
            <a:ext cx="7886700" cy="4251960"/>
          </a:xfrm>
        </p:spPr>
        <p:txBody>
          <a:bodyPr>
            <a:normAutofit/>
          </a:bodyPr>
          <a:lstStyle/>
          <a:p>
            <a:r>
              <a:rPr lang="lv-LV" sz="1900" dirty="0"/>
              <a:t>sekmēt brīvprātīgas iniciatīvas Aizkraukles novada administratīvajā teritorijā un veicināt biedrību un nodibinājumu sadarbību ar pašvaldību, veicinot uzticības atmosfēru pašvaldības attiecībās ar sabiedrību; </a:t>
            </a:r>
          </a:p>
          <a:p>
            <a:r>
              <a:rPr lang="lv-LV" sz="1900" dirty="0"/>
              <a:t>sekmēt nevalstiskā sektora un iedzīvotāju aktivitāti un savstarpēju sadarbību, iesaistīšanos Aizkraukles novada attīstības, kultūras, izglītības, sociālo un citu jautājumu risināšanā;  </a:t>
            </a:r>
          </a:p>
          <a:p>
            <a:r>
              <a:rPr lang="lv-LV" sz="1900" dirty="0"/>
              <a:t>veicināt demokrātisku sabiedrības pārvaldes formu paplašināšanu: sekmēt brīvprātīgās iniciatīvas Aizkraukles novada administratīvajā teritorijā un iedzīvotāju pilsonisko līdzdalību, tradīciju saglabāšanu un sadarbību ar Pašvaldību; </a:t>
            </a:r>
          </a:p>
          <a:p>
            <a:r>
              <a:rPr lang="lv-LV" sz="1900" dirty="0"/>
              <a:t>veicināt un atbalstīt indivīdu iesaisti biedrību un nodibinājumu darbībā. </a:t>
            </a:r>
          </a:p>
        </p:txBody>
      </p:sp>
    </p:spTree>
    <p:extLst>
      <p:ext uri="{BB962C8B-B14F-4D97-AF65-F5344CB8AC3E}">
        <p14:creationId xmlns:p14="http://schemas.microsoft.com/office/powerpoint/2010/main" val="3001564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13. “Hiršenhofai – 260: Pagātne un nākotne satiekas tagadnē”</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600" dirty="0"/>
              <a:t>Biedrība: Biedrība “Irsis”</a:t>
            </a:r>
          </a:p>
          <a:p>
            <a:pPr marL="457200" lvl="1" indent="0">
              <a:lnSpc>
                <a:spcPct val="90000"/>
              </a:lnSpc>
              <a:buNone/>
            </a:pPr>
            <a:r>
              <a:rPr lang="lv-LV" sz="1600" dirty="0"/>
              <a:t>Mērķi: Godināt 260 gadus kopš Iršos dibinātas </a:t>
            </a:r>
            <a:r>
              <a:rPr lang="lv-LV" sz="1600" dirty="0" err="1"/>
              <a:t>Hiršenhofas</a:t>
            </a:r>
            <a:r>
              <a:rPr lang="lv-LV" sz="1600" dirty="0"/>
              <a:t> </a:t>
            </a:r>
            <a:r>
              <a:rPr lang="lv-LV" sz="1600" dirty="0" err="1"/>
              <a:t>vācbaltu</a:t>
            </a:r>
            <a:r>
              <a:rPr lang="lv-LV" sz="1600" dirty="0"/>
              <a:t> kolonijas, kas bijusi viena no lielākajām Baltijā. Saglabāt un popularizēt Iršu pagasta kultūrvēsturisko mantojumu. Celt kopienas </a:t>
            </a:r>
            <a:r>
              <a:rPr lang="lv-LV" sz="1600" dirty="0" err="1"/>
              <a:t>kultūvides</a:t>
            </a:r>
            <a:r>
              <a:rPr lang="lv-LV" sz="1600" dirty="0"/>
              <a:t> atpazīstamību Aizkraukles novadā un valstī. Veicināt sabiedrības interesi par vēsturi, novadpētniecību.</a:t>
            </a:r>
          </a:p>
          <a:p>
            <a:pPr lvl="1">
              <a:lnSpc>
                <a:spcPct val="90000"/>
              </a:lnSpc>
            </a:pPr>
            <a:r>
              <a:rPr lang="lv-LV" sz="1600" dirty="0"/>
              <a:t>Aktivitātes: Svinīgs brīdis pie piemiņas akmens “</a:t>
            </a:r>
            <a:r>
              <a:rPr lang="lv-LV" sz="1600" dirty="0" err="1"/>
              <a:t>Hirschenhof</a:t>
            </a:r>
            <a:r>
              <a:rPr lang="lv-LV" sz="1600" dirty="0"/>
              <a:t> 1766–1939”.</a:t>
            </a:r>
            <a:br>
              <a:rPr lang="lv-LV" sz="1600" dirty="0"/>
            </a:br>
            <a:r>
              <a:rPr lang="lv-LV" sz="1600" dirty="0"/>
              <a:t>Seminārs ar vēsturniekiem un lektoriem par baltvāciešiem Latvijā un kolonijas vēsturi.</a:t>
            </a:r>
            <a:br>
              <a:rPr lang="lv-LV" sz="1600" dirty="0"/>
            </a:br>
            <a:r>
              <a:rPr lang="lv-LV" sz="1600" dirty="0"/>
              <a:t>Ekspozīcijas “</a:t>
            </a:r>
            <a:r>
              <a:rPr lang="lv-LV" sz="1600" dirty="0" err="1"/>
              <a:t>Hiršenhofa</a:t>
            </a:r>
            <a:r>
              <a:rPr lang="lv-LV" sz="1600" dirty="0"/>
              <a:t> 1766–1939” atklāšana Iršu muižas klēts – Magazīnas telpās.</a:t>
            </a:r>
            <a:br>
              <a:rPr lang="lv-LV" sz="1600" dirty="0"/>
            </a:br>
            <a:r>
              <a:rPr lang="lv-LV" sz="1600" dirty="0"/>
              <a:t>Muzikālā programma sadarbībā ar biedrību “Skaņu māja”.</a:t>
            </a:r>
            <a:br>
              <a:rPr lang="lv-LV" sz="1600" dirty="0"/>
            </a:br>
            <a:r>
              <a:rPr lang="lv-LV" sz="1600" dirty="0"/>
              <a:t>Foto stāsts “Magazīna laiku lokos” – sagatavošana un izstādīšana.</a:t>
            </a:r>
          </a:p>
          <a:p>
            <a:pPr lvl="1">
              <a:lnSpc>
                <a:spcPct val="90000"/>
              </a:lnSpc>
            </a:pPr>
            <a:r>
              <a:rPr lang="lv-LV" sz="1600" dirty="0"/>
              <a:t>Rezultāti: Stiprināta kultūrvēsturiskā identitāte un kopienas apziņa. Veicināta Iršu pagasta un Magazīnas kā tūrisma objekta atpazīstamība reģionā un Latvijā. Lekcija sniedz profesionālu skaidrojumu par </a:t>
            </a:r>
            <a:r>
              <a:rPr lang="lv-LV" sz="1600" dirty="0" err="1"/>
              <a:t>vācbaltu</a:t>
            </a:r>
            <a:r>
              <a:rPr lang="lv-LV" sz="1600" dirty="0"/>
              <a:t> kolonijas vēsturi un tās nozīmi. Rosināta iedzīvotāju interese par novadpētniecību un vietējo vēsturi.</a:t>
            </a:r>
          </a:p>
          <a:p>
            <a:pPr lvl="1">
              <a:lnSpc>
                <a:spcPct val="90000"/>
              </a:lnSpc>
            </a:pPr>
            <a:r>
              <a:rPr lang="lv-LV" sz="1600" dirty="0">
                <a:effectLst>
                  <a:outerShdw blurRad="38100" dist="38100" dir="2700000" algn="tl">
                    <a:srgbClr val="000000">
                      <a:alpha val="43137"/>
                    </a:srgbClr>
                  </a:outerShdw>
                </a:effectLst>
              </a:rPr>
              <a:t>Lekcija / lektoru nodrošinājums 200 Muzikālais noformējums – “Skaņu māja”350 Fotogrāfiju izgatavošana foto stāstam 60</a:t>
            </a:r>
            <a:r>
              <a:rPr lang="lv-LV" sz="1600" dirty="0"/>
              <a:t> Ēdināšana (biezputra, kafija, pīrādziņi) 180</a:t>
            </a:r>
          </a:p>
          <a:p>
            <a:pPr lvl="1">
              <a:lnSpc>
                <a:spcPct val="90000"/>
              </a:lnSpc>
            </a:pPr>
            <a:r>
              <a:rPr lang="lv-LV" sz="1600" dirty="0"/>
              <a:t>Priekšlikums atbalstīt: 610 eiro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pt-BR" sz="4300"/>
              <a:t>14. "Muldas ciema" karte ar digitālo saturu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r>
              <a:rPr lang="lv-LV" sz="1900" dirty="0"/>
              <a:t>Biedrība: Muldas ciems</a:t>
            </a:r>
          </a:p>
          <a:p>
            <a:pPr marL="457200" lvl="1" indent="0">
              <a:buNone/>
            </a:pPr>
            <a:r>
              <a:rPr lang="lv-LV" sz="1900" dirty="0"/>
              <a:t>Mērķi: veicināt vietas atpazīstamību uzlabot vietējās kopienas identitāti, popularizēt dabas un kultūrvēsturisko mantojumu un mūsdienīgu un ilgtspējīgu informācijas pieejamību vietējiem iedzīvotājiem un apmeklētājiem.</a:t>
            </a:r>
          </a:p>
          <a:p>
            <a:pPr lvl="1"/>
            <a:r>
              <a:rPr lang="lv-LV" sz="1900" dirty="0"/>
              <a:t>Aktivitātes: Informācijas stenda izgatavošana, digitālā satura radīšana</a:t>
            </a:r>
          </a:p>
          <a:p>
            <a:pPr lvl="1"/>
            <a:r>
              <a:rPr lang="lv-LV" sz="1900" dirty="0"/>
              <a:t>Rezultāti: Stends ar digitālo saturu</a:t>
            </a:r>
          </a:p>
          <a:p>
            <a:pPr lvl="1"/>
            <a:r>
              <a:rPr lang="lv-LV" sz="1900" dirty="0">
                <a:effectLst>
                  <a:outerShdw blurRad="38100" dist="38100" dir="2700000" algn="tl">
                    <a:srgbClr val="000000">
                      <a:alpha val="43137"/>
                    </a:srgbClr>
                  </a:outerShdw>
                </a:effectLst>
              </a:rPr>
              <a:t>karte 360, planšete 97, </a:t>
            </a:r>
            <a:r>
              <a:rPr lang="lv-LV" sz="1900" dirty="0" err="1">
                <a:effectLst>
                  <a:outerShdw blurRad="38100" dist="38100" dir="2700000" algn="tl">
                    <a:srgbClr val="000000">
                      <a:alpha val="43137"/>
                    </a:srgbClr>
                  </a:outerShdw>
                </a:effectLst>
              </a:rPr>
              <a:t>audiogids</a:t>
            </a:r>
            <a:r>
              <a:rPr lang="lv-LV" sz="1900" dirty="0">
                <a:effectLst>
                  <a:outerShdw blurRad="38100" dist="38100" dir="2700000" algn="tl">
                    <a:srgbClr val="000000">
                      <a:alpha val="43137"/>
                    </a:srgbClr>
                  </a:outerShdw>
                </a:effectLst>
              </a:rPr>
              <a:t> 280, materiāli 160, koka figūra 100</a:t>
            </a:r>
            <a:r>
              <a:rPr lang="lv-LV" sz="1900" dirty="0"/>
              <a:t>, objekts 80, administrēšana 50. Pašu ieguldījums 350</a:t>
            </a:r>
          </a:p>
          <a:p>
            <a:pPr lvl="1"/>
            <a:r>
              <a:rPr lang="lv-LV" sz="1900" dirty="0"/>
              <a:t>Priekšlikums atbalstīt 797 eiro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15. Aizkraukles nodaļas biedru dalība latvijas mēroga pasākumos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"Daugavas Vanagi Latvijā" </a:t>
            </a:r>
          </a:p>
          <a:p>
            <a:pPr marL="457200" lvl="1" indent="0">
              <a:lnSpc>
                <a:spcPct val="90000"/>
              </a:lnSpc>
              <a:buNone/>
            </a:pPr>
            <a:r>
              <a:rPr lang="lv-LV" sz="1600" dirty="0"/>
              <a:t>Mērķi: Daugavas Vanagu biedru piedalīšanās </a:t>
            </a:r>
            <a:r>
              <a:rPr lang="lv-LV" sz="1600" dirty="0" err="1"/>
              <a:t>pašākumos</a:t>
            </a:r>
            <a:r>
              <a:rPr lang="lv-LV" sz="1600" dirty="0"/>
              <a:t>, kas godina kritušo karavīru un Latvijas brīvības cīnītāju piemiņu</a:t>
            </a:r>
          </a:p>
          <a:p>
            <a:pPr lvl="1">
              <a:lnSpc>
                <a:spcPct val="90000"/>
              </a:lnSpc>
            </a:pPr>
            <a:r>
              <a:rPr lang="lv-LV" sz="1600" dirty="0"/>
              <a:t>Aktivitātes: Leģionāru atceres pasākums</a:t>
            </a:r>
            <a:br>
              <a:rPr lang="lv-LV" sz="1600" dirty="0"/>
            </a:br>
            <a:r>
              <a:rPr lang="lv-LV" sz="1600" dirty="0"/>
              <a:t>2026. gada 8. maijā, Lestenes brāļu kapos — ziedu un svecīšu nolikšana.</a:t>
            </a:r>
            <a:br>
              <a:rPr lang="lv-LV" sz="1600" dirty="0"/>
            </a:br>
            <a:r>
              <a:rPr lang="lv-LV" sz="1600" dirty="0"/>
              <a:t>NBS, Zemessardzes un “Daugavas Vanagi Latvijā” atceres pasākums</a:t>
            </a:r>
            <a:br>
              <a:rPr lang="lv-LV" sz="1600" dirty="0"/>
            </a:br>
            <a:r>
              <a:rPr lang="lv-LV" sz="1600" dirty="0"/>
              <a:t>2026. gada 14. jūnijā, Litenē — piemiņas brīdis un ziedu nolikšana.</a:t>
            </a:r>
            <a:br>
              <a:rPr lang="lv-LV" sz="1600" dirty="0"/>
            </a:br>
            <a:r>
              <a:rPr lang="lv-LV" sz="1600" dirty="0" err="1"/>
              <a:t>Cēsu</a:t>
            </a:r>
            <a:r>
              <a:rPr lang="lv-LV" sz="1600" dirty="0"/>
              <a:t> kauju atceres pasākums u.c.</a:t>
            </a:r>
          </a:p>
          <a:p>
            <a:pPr lvl="1">
              <a:lnSpc>
                <a:spcPct val="90000"/>
              </a:lnSpc>
            </a:pPr>
            <a:r>
              <a:rPr lang="lv-LV" sz="1600" dirty="0"/>
              <a:t>Rezultāti: Latvijas vēsturiskās atmiņas un mantojuma saglabāšana; sabiedrības izglītošana par valsts vēsturi; patriotisma stiprināšana un nacionālās identitātes nostiprināšana.</a:t>
            </a:r>
          </a:p>
          <a:p>
            <a:pPr lvl="1">
              <a:lnSpc>
                <a:spcPct val="90000"/>
              </a:lnSpc>
            </a:pPr>
            <a:r>
              <a:rPr lang="lv-LV" sz="1600" dirty="0">
                <a:effectLst>
                  <a:outerShdw blurRad="38100" dist="38100" dir="2700000" algn="tl">
                    <a:srgbClr val="000000">
                      <a:alpha val="43137"/>
                    </a:srgbClr>
                  </a:outerShdw>
                </a:effectLst>
              </a:rPr>
              <a:t>degviela 213</a:t>
            </a:r>
            <a:r>
              <a:rPr lang="lv-LV" sz="1600" dirty="0"/>
              <a:t>, ziedi, sveces 122, </a:t>
            </a:r>
            <a:r>
              <a:rPr lang="lv-LV" sz="1600" dirty="0">
                <a:effectLst>
                  <a:outerShdw blurRad="38100" dist="38100" dir="2700000" algn="tl">
                    <a:srgbClr val="000000">
                      <a:alpha val="43137"/>
                    </a:srgbClr>
                  </a:outerShdw>
                </a:effectLst>
              </a:rPr>
              <a:t>vilciena biļetes 31,20</a:t>
            </a:r>
            <a:r>
              <a:rPr lang="lv-LV" sz="1600" dirty="0"/>
              <a:t>, pārtika 35, neparedzētie 18, 80 </a:t>
            </a:r>
          </a:p>
          <a:p>
            <a:pPr lvl="1">
              <a:lnSpc>
                <a:spcPct val="90000"/>
              </a:lnSpc>
            </a:pPr>
            <a:r>
              <a:rPr lang="lv-LV" sz="1600" dirty="0"/>
              <a:t>Priekšlikums atbalstīt: 250 eiro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16. Gleznošanas plenērs Aizkrauklē</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a:t>
            </a:r>
            <a:r>
              <a:rPr lang="lv-LV" sz="1400" dirty="0" err="1"/>
              <a:t>Kalnaziedu</a:t>
            </a:r>
            <a:r>
              <a:rPr lang="lv-LV" sz="1400" dirty="0"/>
              <a:t> godi”</a:t>
            </a:r>
          </a:p>
          <a:p>
            <a:pPr marL="457200" lvl="1" indent="0">
              <a:lnSpc>
                <a:spcPct val="90000"/>
              </a:lnSpc>
              <a:buNone/>
            </a:pPr>
            <a:r>
              <a:rPr lang="lv-LV" sz="1400" dirty="0"/>
              <a:t>Mērķi: Apzināt Aizkraukles novadā dzīvojošus vai šeit dzimušus profesionālus māksliniekus un pulcēt strādāt plenērā – gleznot Aizkraukles pilsētas ainavas;  Izveidot gleznu izstādi, veltītu Aizkraukles pilsētas 60 gadu jubilejai, kurā tiks eksponētas plenērā tapušās</a:t>
            </a:r>
            <a:br>
              <a:rPr lang="lv-LV" sz="1400" dirty="0"/>
            </a:br>
            <a:r>
              <a:rPr lang="lv-LV" sz="1400" dirty="0"/>
              <a:t>gleznas; Gleznu izstādi veidot kā ceļojošo, kuru iespējams izstādīt arī sadarbības partneru pilsētās Lietuvā, Vācijā, Polijā </a:t>
            </a:r>
            <a:r>
              <a:rPr lang="lv-LV" sz="1400" dirty="0" err="1"/>
              <a:t>u.c</a:t>
            </a:r>
            <a:endParaRPr lang="lv-LV" sz="1400" dirty="0"/>
          </a:p>
          <a:p>
            <a:pPr lvl="1">
              <a:lnSpc>
                <a:spcPct val="90000"/>
              </a:lnSpc>
            </a:pPr>
            <a:r>
              <a:rPr lang="lv-LV" sz="1400" dirty="0"/>
              <a:t>Aktivitātes: 3.jūlijs – plenēra atklāšana, pirmā gleznošanas diena;</a:t>
            </a:r>
            <a:br>
              <a:rPr lang="lv-LV" sz="1400" dirty="0"/>
            </a:br>
            <a:r>
              <a:rPr lang="lv-LV" sz="1400" dirty="0"/>
              <a:t>4.jūlijs – gleznošana plenērā;</a:t>
            </a:r>
            <a:br>
              <a:rPr lang="lv-LV" sz="1400" dirty="0"/>
            </a:br>
            <a:r>
              <a:rPr lang="lv-LV" sz="1400" dirty="0"/>
              <a:t>5. jūlijs – plenēra noslēgums, informācijas un publicitātes pasākums. Visu uzgleznoto darbu skate, kuras laikā tiek</a:t>
            </a:r>
            <a:br>
              <a:rPr lang="lv-LV" sz="1400" dirty="0"/>
            </a:br>
            <a:r>
              <a:rPr lang="lv-LV" sz="1400" dirty="0"/>
              <a:t>atlasīti darbi izstādes veidošanai; 10.janvāris, 2027.g. izstādes atklāšana Aizkraukles kultūras</a:t>
            </a:r>
            <a:br>
              <a:rPr lang="lv-LV" sz="1400" dirty="0"/>
            </a:br>
            <a:r>
              <a:rPr lang="lv-LV" sz="1400" dirty="0"/>
              <a:t>centrā pilsētas dibināšanas 60 gadadienā</a:t>
            </a:r>
          </a:p>
          <a:p>
            <a:pPr lvl="1">
              <a:lnSpc>
                <a:spcPct val="90000"/>
              </a:lnSpc>
            </a:pPr>
            <a:r>
              <a:rPr lang="lv-LV" sz="1400" dirty="0"/>
              <a:t>Rezultāti: Aizkraukles novada mākslinieki pulcēsies kopējā plenērā Aizkraukles pilsētā; Tiks izveidota šajā plenērā tapušo gleznu izstāde;</a:t>
            </a:r>
            <a:br>
              <a:rPr lang="lv-LV" sz="1400" dirty="0"/>
            </a:br>
            <a:r>
              <a:rPr lang="lv-LV" sz="1400" dirty="0"/>
              <a:t> Izstādi varēs aplūkot ikviens interesents gan Aizkrauklē gan citos novados;  Radot un eksponējot šādu izstādi popularizējam</a:t>
            </a:r>
            <a:br>
              <a:rPr lang="lv-LV" sz="1400" dirty="0"/>
            </a:br>
            <a:r>
              <a:rPr lang="lv-LV" sz="1400" dirty="0"/>
              <a:t>mūsu novada centru - Aizkraukli.</a:t>
            </a:r>
          </a:p>
          <a:p>
            <a:pPr lvl="1">
              <a:lnSpc>
                <a:spcPct val="90000"/>
              </a:lnSpc>
            </a:pPr>
            <a:r>
              <a:rPr lang="lv-LV" sz="1400" dirty="0">
                <a:effectLst>
                  <a:outerShdw blurRad="38100" dist="38100" dir="2700000" algn="tl">
                    <a:srgbClr val="000000">
                      <a:alpha val="43137"/>
                    </a:srgbClr>
                  </a:outerShdw>
                </a:effectLst>
              </a:rPr>
              <a:t>Audekli  432.00 Eļļas krāsu komplekti (pilns 12 krāsu + terpentīna komplekts)10 komplekt 120.00 Reljefa pasta, 3 veidi 12  gab.72.00 Otu komplekti 6 </a:t>
            </a:r>
            <a:r>
              <a:rPr lang="lv-LV" sz="1400" dirty="0" err="1">
                <a:effectLst>
                  <a:outerShdw blurRad="38100" dist="38100" dir="2700000" algn="tl">
                    <a:srgbClr val="000000">
                      <a:alpha val="43137"/>
                    </a:srgbClr>
                  </a:outerShdw>
                </a:effectLst>
              </a:rPr>
              <a:t>gab</a:t>
            </a:r>
            <a:r>
              <a:rPr lang="lv-LV" sz="1400" dirty="0">
                <a:effectLst>
                  <a:outerShdw blurRad="38100" dist="38100" dir="2700000" algn="tl">
                    <a:srgbClr val="000000">
                      <a:alpha val="43137"/>
                    </a:srgbClr>
                  </a:outerShdw>
                </a:effectLst>
              </a:rPr>
              <a:t> 66.00 Gleznotāja statīvi</a:t>
            </a:r>
          </a:p>
          <a:p>
            <a:pPr lvl="1">
              <a:lnSpc>
                <a:spcPct val="90000"/>
              </a:lnSpc>
            </a:pPr>
            <a:r>
              <a:rPr lang="lv-LV" sz="1400" dirty="0"/>
              <a:t>Priekšlikums atbalstīt:  600 eiro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17. Atbalsts politiski represētajiem iedzīvotājiem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Latvijas politiski represēto apvienības Aizkraukles nodaļa</a:t>
            </a:r>
          </a:p>
          <a:p>
            <a:pPr marL="457200" lvl="1" indent="0">
              <a:lnSpc>
                <a:spcPct val="90000"/>
              </a:lnSpc>
              <a:buNone/>
            </a:pPr>
            <a:r>
              <a:rPr lang="lv-LV" sz="1600" dirty="0"/>
              <a:t>Mērķi: Mērķis – mazināt senioru vientulību un sniegt emocionālu, informatīvu un praktisku atbalstu, jo nodaļas biedri lielākoties ir ļoti cienījamā vecumā un saviem spēkiem nespēj nodrošināt visu nepieciešamo.</a:t>
            </a:r>
          </a:p>
          <a:p>
            <a:pPr lvl="1">
              <a:lnSpc>
                <a:spcPct val="90000"/>
              </a:lnSpc>
            </a:pPr>
            <a:r>
              <a:rPr lang="lv-LV" sz="1600" dirty="0"/>
              <a:t>Aktivitātes: Piedalīšanās komunistiskā genocīda upuru piemiņas dienā (25. marts, 14. jūnijs). Piedalīšanās citos piemiņas pasākumos. Aizsaulē aizgājušo biedru izvadīšana pēdējā gaitā. Pieredzes apmaiņas brauciens.</a:t>
            </a:r>
            <a:br>
              <a:rPr lang="lv-LV" sz="1600" dirty="0"/>
            </a:br>
            <a:r>
              <a:rPr lang="lv-LV" sz="1600" dirty="0"/>
              <a:t>Palīdzība smagi slimiem biedriem. Piedalīšanās represēto salidojumā Ikšķilē (≈20 dalībnieki)</a:t>
            </a:r>
          </a:p>
          <a:p>
            <a:pPr lvl="1">
              <a:lnSpc>
                <a:spcPct val="90000"/>
              </a:lnSpc>
            </a:pPr>
            <a:r>
              <a:rPr lang="lv-LV" sz="1600" dirty="0"/>
              <a:t>Rezultāti: Dalība vairākos pasākumos, senioru atstumtības mazināšana</a:t>
            </a:r>
          </a:p>
          <a:p>
            <a:pPr lvl="1">
              <a:lnSpc>
                <a:spcPct val="90000"/>
              </a:lnSpc>
            </a:pPr>
            <a:r>
              <a:rPr lang="lv-LV" sz="1600" dirty="0"/>
              <a:t>transports 45, ziedi  70, sveces 25, piemiņas dāvanas 90, noformējums u.c. 70, gids 100</a:t>
            </a:r>
          </a:p>
          <a:p>
            <a:pPr lvl="1">
              <a:lnSpc>
                <a:spcPct val="90000"/>
              </a:lnSpc>
            </a:pPr>
            <a:r>
              <a:rPr lang="lv-LV" sz="1600" dirty="0"/>
              <a:t>Priekšlikums atbalstīt: 200 eiro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18. Aktīvs seniors Aizkrauklē</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a:t>
            </a:r>
            <a:r>
              <a:rPr lang="lv-LV" sz="1400" dirty="0" err="1"/>
              <a:t>Askrāde</a:t>
            </a:r>
            <a:endParaRPr lang="lv-LV" sz="1400" dirty="0"/>
          </a:p>
          <a:p>
            <a:pPr lvl="1">
              <a:lnSpc>
                <a:spcPct val="90000"/>
              </a:lnSpc>
            </a:pPr>
            <a:r>
              <a:rPr lang="lv-LV" sz="1400" dirty="0"/>
              <a:t>Mērķi: Sekmēt Aizkraukles novada senioru sociālo aktivitāti un kultūrvēsturisko tradīciju saglabāšanu, organizējot kopīgus pasākumus un pieredzes apmaiņas braucienus, kā arī nodrošināt biedrības biedru pilnvērtīgu brīvā laika pavadīšanu, kopīgi svinot gadskārtu svētkus, piedaloties sporta aktivitātēs un svinēt biedrības 25 gadu jubileju</a:t>
            </a:r>
          </a:p>
          <a:p>
            <a:pPr lvl="1">
              <a:lnSpc>
                <a:spcPct val="90000"/>
              </a:lnSpc>
            </a:pPr>
            <a:r>
              <a:rPr lang="lv-LV" sz="1400" dirty="0"/>
              <a:t>Aktivitātes: Tiks organizēts brauciens  interesentiem, uz Aglonu un Līvāniem, lai iepazītu citu biedrību darbu un kultūras objektus. Finansējums nepieciešams transporta pakalpojumu segšanai, reprezentatīvajām dāvanām. Dalība senioru sporta svētkos, gadskārtu ieražu svinēšana un biedrības jubilejas organizēšana.</a:t>
            </a:r>
            <a:br>
              <a:rPr lang="lv-LV" sz="1400" dirty="0"/>
            </a:br>
            <a:endParaRPr lang="lv-LV" sz="1400" dirty="0"/>
          </a:p>
          <a:p>
            <a:pPr lvl="1">
              <a:lnSpc>
                <a:spcPct val="90000"/>
              </a:lnSpc>
            </a:pPr>
            <a:r>
              <a:rPr lang="lv-LV" sz="1400" dirty="0"/>
              <a:t>Rezultāti: Sociālās izolētības mazināšana: Vismaz 108 biedrības biedriem un citiem novada senioriem tiks nodrošināta iespēja aktīvi līdzdarboties un socializēties, mazinot vientulības sajūtu. Kultūras mantojuma saglabāšana: Caur gadskārtu svētku svinēšanu tiks uzturētas un nodotas tālāk latviešu tradīcijas.</a:t>
            </a:r>
          </a:p>
          <a:p>
            <a:pPr lvl="1">
              <a:lnSpc>
                <a:spcPct val="90000"/>
              </a:lnSpc>
            </a:pPr>
            <a:r>
              <a:rPr lang="lv-LV" sz="1400" dirty="0"/>
              <a:t>Transports 500, materiāli 60, Sporta svētki 40, 25.gadu jubileja prezentācijas izdevumi 200</a:t>
            </a:r>
          </a:p>
          <a:p>
            <a:pPr lvl="1">
              <a:lnSpc>
                <a:spcPct val="90000"/>
              </a:lnSpc>
            </a:pPr>
            <a:r>
              <a:rPr lang="lv-LV" sz="1400" dirty="0" err="1"/>
              <a:t>Priekšļikums</a:t>
            </a:r>
            <a:r>
              <a:rPr lang="lv-LV" sz="1400" dirty="0"/>
              <a:t> atbalstīt: 500 eiro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19. Apdrukas nodarbību cikls “Sajust. Radīt. Iekļauties.”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Biedrība “</a:t>
            </a:r>
            <a:r>
              <a:rPr lang="lv-LV" sz="1400" dirty="0" err="1"/>
              <a:t>Koprades</a:t>
            </a:r>
            <a:r>
              <a:rPr lang="lv-LV" sz="1400" dirty="0"/>
              <a:t> pietura”</a:t>
            </a:r>
          </a:p>
          <a:p>
            <a:pPr marL="457200" lvl="1" indent="0">
              <a:lnSpc>
                <a:spcPct val="90000"/>
              </a:lnSpc>
              <a:buNone/>
            </a:pPr>
            <a:r>
              <a:rPr lang="lv-LV" sz="1400" dirty="0"/>
              <a:t>Mērķi: Sniegt jēgpilnu </a:t>
            </a:r>
            <a:r>
              <a:rPr lang="lv-LV" sz="1400" dirty="0" err="1"/>
              <a:t>psihoemocionālu</a:t>
            </a:r>
            <a:r>
              <a:rPr lang="lv-LV" sz="1400" dirty="0"/>
              <a:t> atbalstu un radošas pašizpausmes iespējas Aizkraukles novada sociāli jutīgām iedzīvotāju grupām, tādējādi mazinot sociālās izolētības riskus un veicinot kopienas piederības sajūtu. Projekts tapis ciešā sadarbībā ar Aizkraukles sociālo dienestu un Skrīveru dienas centru.</a:t>
            </a:r>
          </a:p>
          <a:p>
            <a:pPr lvl="1">
              <a:lnSpc>
                <a:spcPct val="90000"/>
              </a:lnSpc>
            </a:pPr>
            <a:r>
              <a:rPr lang="lv-LV" sz="1400" dirty="0"/>
              <a:t>Aktivitātes: Projekts tiks īstenots kā 5 radošo darbnīcu cikls, kurā dalībnieki apgūs tekstila </a:t>
            </a:r>
            <a:r>
              <a:rPr lang="lv-LV" sz="1400" dirty="0" err="1"/>
              <a:t>apdruku</a:t>
            </a:r>
            <a:r>
              <a:rPr lang="lv-LV" sz="1400" dirty="0"/>
              <a:t>. Darbnīcu laikā katrs dalībnieks tiks mudināts sajust savu radošo potenciālu, izvēloties sev tīkamus motīvus un krāsas, lai personalizētu tekstilu. Praktiskā nodarbība sniegs sapratni par </a:t>
            </a:r>
            <a:r>
              <a:rPr lang="lv-LV" sz="1400" dirty="0" err="1"/>
              <a:t>apdrukas</a:t>
            </a:r>
            <a:r>
              <a:rPr lang="lv-LV" sz="1400" dirty="0"/>
              <a:t> procesu.</a:t>
            </a:r>
          </a:p>
          <a:p>
            <a:pPr lvl="1">
              <a:lnSpc>
                <a:spcPct val="90000"/>
              </a:lnSpc>
            </a:pPr>
            <a:r>
              <a:rPr lang="lv-LV" sz="1400" dirty="0"/>
              <a:t>Rezultāti: 1. Realizētas 5 radošās darbnīcas Aizkraukles novadā, sasniedzot 80 unikālos dalībniekus un izgatavojot 80 personalizētus radošos darbus. Projekta izmaksas ietver visus darbnīcai nepieciešamos izejmateriālus un nodrošina kvalitatīvu, bezmaksas pakalpojumu vismaz 80 novada iedzīvotājiem. Sociālā iekļaušana: Veicināta mērķauditorijas </a:t>
            </a:r>
            <a:r>
              <a:rPr lang="lv-LV" sz="1400" dirty="0" err="1"/>
              <a:t>psihoemocionālā</a:t>
            </a:r>
            <a:r>
              <a:rPr lang="lv-LV" sz="1400" dirty="0"/>
              <a:t> labklājība un mazināta sociālā izolētība, sniedzot iespēju bērniem ar īpašām vajadzībām, jauniešiem un senioriem darboties kopīgā, atbalstošā vidē.  Nostiprināta trīspusēja sadarbība starp biedrību “</a:t>
            </a:r>
            <a:r>
              <a:rPr lang="lv-LV" sz="1400" dirty="0" err="1"/>
              <a:t>Koprades</a:t>
            </a:r>
            <a:r>
              <a:rPr lang="lv-LV" sz="1400" dirty="0"/>
              <a:t> pietura”, Aizkraukles sociālo dienestu un Skrīveru dienas centru, radot pamatu turpmākiem kopienas atbalsta projektiem.</a:t>
            </a:r>
          </a:p>
          <a:p>
            <a:pPr lvl="1">
              <a:lnSpc>
                <a:spcPct val="90000"/>
              </a:lnSpc>
            </a:pPr>
            <a:r>
              <a:rPr lang="lv-LV" sz="1400" dirty="0"/>
              <a:t>materiāli un nodrošinājums 800</a:t>
            </a:r>
          </a:p>
          <a:p>
            <a:pPr lvl="1">
              <a:lnSpc>
                <a:spcPct val="90000"/>
              </a:lnSpc>
            </a:pPr>
            <a:r>
              <a:rPr lang="lv-LV" sz="1400" dirty="0"/>
              <a:t>Priekšlikums atbalstīt: 400 eiro</a:t>
            </a:r>
            <a:br>
              <a:rPr lang="lv-LV" sz="1400" dirty="0"/>
            </a:br>
            <a:endParaRPr lang="lv-LV"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20. Asredzīgi Sēlijā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500" dirty="0"/>
              <a:t>Biedrība: Biedrība “Sēlijas laivas</a:t>
            </a:r>
          </a:p>
          <a:p>
            <a:pPr marL="457200" lvl="1" indent="0">
              <a:lnSpc>
                <a:spcPct val="90000"/>
              </a:lnSpc>
              <a:buNone/>
            </a:pPr>
            <a:r>
              <a:rPr lang="lv-LV" sz="1500" dirty="0"/>
              <a:t>Mērķi: Aizkraukles novada Sēlijas daļas vietas vēstures popularizēšana</a:t>
            </a:r>
          </a:p>
          <a:p>
            <a:pPr lvl="1">
              <a:lnSpc>
                <a:spcPct val="90000"/>
              </a:lnSpc>
            </a:pPr>
            <a:r>
              <a:rPr lang="lv-LV" sz="1500" dirty="0"/>
              <a:t>Aktivitātes: Neformālās izglītības programma “Asredzīgi Sēlijā” dažādām iedzīvotāju sociālajām grupām. Šī projekta ietvaros nodarbības notiks pirmsskolas/sākumskolas vecuma bērniem un senioriem. Nodarbības iekļauj sekojošas tēmas:</a:t>
            </a:r>
            <a:br>
              <a:rPr lang="lv-LV" sz="1500" dirty="0"/>
            </a:br>
            <a:r>
              <a:rPr lang="lv-LV" sz="1500" dirty="0"/>
              <a:t>Sociālās pārmaiņas Sēlijā (pilsoniskās līdzdalības procesi, kultūras jaunumi)</a:t>
            </a:r>
          </a:p>
          <a:p>
            <a:pPr lvl="1">
              <a:lnSpc>
                <a:spcPct val="90000"/>
              </a:lnSpc>
            </a:pPr>
            <a:r>
              <a:rPr lang="lv-LV" sz="1500" dirty="0"/>
              <a:t>Rezultāti: Pilnveidotas praktiskās </a:t>
            </a:r>
            <a:r>
              <a:rPr lang="lv-LV" sz="1500" dirty="0" err="1"/>
              <a:t>dzīvesprasmes</a:t>
            </a:r>
            <a:r>
              <a:rPr lang="lv-LV" sz="1500" dirty="0"/>
              <a:t> un digitālā kompetence: Vismaz 20 dalībnieki (bērni un seniori) apguvuši "Āra dzīves ABC", iemācoties drošu ugunskura</a:t>
            </a:r>
            <a:br>
              <a:rPr lang="lv-LV" sz="1500" dirty="0"/>
            </a:br>
            <a:r>
              <a:rPr lang="lv-LV" sz="1500" dirty="0"/>
              <a:t>veidošanu un orientēšanos, kā arī prasmīgi integrējot tehnoloģijas (LVM aplikācija, Google </a:t>
            </a:r>
            <a:r>
              <a:rPr lang="lv-LV" sz="1500" dirty="0" err="1"/>
              <a:t>Lens</a:t>
            </a:r>
            <a:r>
              <a:rPr lang="lv-LV" sz="1500" dirty="0"/>
              <a:t>) dabas izpētē. Sagatavota un publicēta </a:t>
            </a:r>
            <a:r>
              <a:rPr lang="lv-LV" sz="1500" dirty="0" err="1"/>
              <a:t>raidieraksta</a:t>
            </a:r>
            <a:r>
              <a:rPr lang="lv-LV" sz="1500" dirty="0"/>
              <a:t> "Vienlīdz svarīgi" 3. sērija: Radīts vismaz 15 minūšu garš digitāls audio materiāls </a:t>
            </a:r>
            <a:r>
              <a:rPr lang="lv-LV" sz="1500" dirty="0" err="1"/>
              <a:t>Spotify</a:t>
            </a:r>
            <a:r>
              <a:rPr lang="lv-LV" sz="1500" dirty="0"/>
              <a:t> platformā par Neretas apkārtnes spilgtu personību, nodrošinot viedokļu līderu domu popularizēšanu un pieejamību plašai sabiedrībai. Aktivizēta iedzīvotāju pašizpausme un pilsoniskā līdzdalība: Caur nodarbībām par sociālajām pārmaiņām</a:t>
            </a:r>
          </a:p>
          <a:p>
            <a:pPr lvl="1">
              <a:lnSpc>
                <a:spcPct val="90000"/>
              </a:lnSpc>
            </a:pPr>
            <a:r>
              <a:rPr lang="lv-LV" sz="1500" dirty="0">
                <a:effectLst>
                  <a:outerShdw blurRad="38100" dist="38100" dir="2700000" algn="tl">
                    <a:srgbClr val="000000">
                      <a:alpha val="43137"/>
                    </a:srgbClr>
                  </a:outerShdw>
                </a:effectLst>
              </a:rPr>
              <a:t>Nodarbība bērniem 250</a:t>
            </a:r>
            <a:r>
              <a:rPr lang="lv-LV" sz="1500" dirty="0"/>
              <a:t>, nodarbība senioriem 250, </a:t>
            </a:r>
            <a:r>
              <a:rPr lang="lv-LV" sz="1500" dirty="0" err="1">
                <a:effectLst>
                  <a:outerShdw blurRad="38100" dist="38100" dir="2700000" algn="tl">
                    <a:srgbClr val="000000">
                      <a:alpha val="43137"/>
                    </a:srgbClr>
                  </a:outerShdw>
                </a:effectLst>
              </a:rPr>
              <a:t>Raidieraksts</a:t>
            </a:r>
            <a:r>
              <a:rPr lang="lv-LV" sz="1500" dirty="0">
                <a:effectLst>
                  <a:outerShdw blurRad="38100" dist="38100" dir="2700000" algn="tl">
                    <a:srgbClr val="000000">
                      <a:alpha val="43137"/>
                    </a:srgbClr>
                  </a:outerShdw>
                </a:effectLst>
              </a:rPr>
              <a:t> “Vienlīdz svarīgi” 3.sērija  300</a:t>
            </a:r>
          </a:p>
          <a:p>
            <a:pPr lvl="1">
              <a:lnSpc>
                <a:spcPct val="90000"/>
              </a:lnSpc>
            </a:pPr>
            <a:r>
              <a:rPr lang="lv-LV" sz="1500" dirty="0"/>
              <a:t>Priekšlikums atbalstīt: 550 eiro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21. Katram savas pastalas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r>
              <a:rPr lang="lv-LV" sz="1900" dirty="0"/>
              <a:t>Biedrība: Biedrība "</a:t>
            </a:r>
            <a:r>
              <a:rPr lang="lv-LV" sz="1900" dirty="0" err="1"/>
              <a:t>Ērberģietes</a:t>
            </a:r>
            <a:r>
              <a:rPr lang="lv-LV" sz="1900" dirty="0"/>
              <a:t>"</a:t>
            </a:r>
          </a:p>
          <a:p>
            <a:pPr marL="457200" lvl="1" indent="0">
              <a:buNone/>
            </a:pPr>
            <a:r>
              <a:rPr lang="lv-LV" sz="1900" dirty="0"/>
              <a:t>Mērķi: amatu prasmes apguve, pastalu izgatavošana folkloras kopai</a:t>
            </a:r>
          </a:p>
          <a:p>
            <a:pPr lvl="1"/>
            <a:r>
              <a:rPr lang="lv-LV" sz="1900" dirty="0"/>
              <a:t>Aktivitātes: pastalu izgatavošanas meistarklase</a:t>
            </a:r>
          </a:p>
          <a:p>
            <a:pPr lvl="1"/>
            <a:r>
              <a:rPr lang="lv-LV" sz="1900" dirty="0"/>
              <a:t>Rezultāti: apgūtas prasmes un izgatavotas pastalas folkloras kopai</a:t>
            </a:r>
          </a:p>
          <a:p>
            <a:pPr lvl="1"/>
            <a:r>
              <a:rPr lang="fi-FI" sz="1900" dirty="0"/>
              <a:t>meistarklase 20 dalībniki x 40 eiro</a:t>
            </a:r>
            <a:endParaRPr lang="lv-LV" sz="1900" dirty="0"/>
          </a:p>
          <a:p>
            <a:pPr lvl="1"/>
            <a:r>
              <a:rPr lang="lv-LV" sz="1900" dirty="0"/>
              <a:t>Priekšlikums šo aktivitāti īstenot no Dziesmu svētku procesam paredzētā finansējuma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22. Kopā ar tēti vienā ritmā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r>
              <a:rPr lang="lv-LV" sz="1900" dirty="0"/>
              <a:t>Biedrība: Biedrība "Mednieku klubs </a:t>
            </a:r>
            <a:r>
              <a:rPr lang="lv-LV" sz="1900" dirty="0" err="1"/>
              <a:t>Ērberģe</a:t>
            </a:r>
            <a:r>
              <a:rPr lang="lv-LV" sz="1900" dirty="0"/>
              <a:t>"</a:t>
            </a:r>
          </a:p>
          <a:p>
            <a:pPr marL="457200" lvl="1" indent="0">
              <a:buNone/>
            </a:pPr>
            <a:r>
              <a:rPr lang="lv-LV" sz="1900" dirty="0"/>
              <a:t>Mērķi: </a:t>
            </a:r>
            <a:r>
              <a:rPr lang="lv-LV" sz="1900" dirty="0" err="1"/>
              <a:t>Iepazītināt</a:t>
            </a:r>
            <a:r>
              <a:rPr lang="lv-LV" sz="1900" dirty="0"/>
              <a:t> jauniešus ar ciema apkārtni, tuvināt dabai un  veicināt tēvu un bērnu attiecību stiprināšanu</a:t>
            </a:r>
          </a:p>
          <a:p>
            <a:pPr lvl="1"/>
            <a:r>
              <a:rPr lang="lv-LV" sz="1900" dirty="0"/>
              <a:t>Aktivitātes: </a:t>
            </a:r>
            <a:r>
              <a:rPr lang="lv-LV" sz="1900" dirty="0" err="1"/>
              <a:t>perkusiju</a:t>
            </a:r>
            <a:r>
              <a:rPr lang="lv-LV" sz="1900" dirty="0"/>
              <a:t> nodarbība, tēvu un bērnu komandu spēle</a:t>
            </a:r>
          </a:p>
          <a:p>
            <a:pPr lvl="1"/>
            <a:r>
              <a:rPr lang="lv-LV" sz="1900" dirty="0"/>
              <a:t>Rezultāti: Veicināta ģimeņu saliedētība, attīstītas prasmes</a:t>
            </a:r>
          </a:p>
          <a:p>
            <a:pPr lvl="1"/>
            <a:r>
              <a:rPr lang="lv-LV" sz="1900" dirty="0" err="1"/>
              <a:t>perkusiju</a:t>
            </a:r>
            <a:r>
              <a:rPr lang="lv-LV" sz="1900" dirty="0"/>
              <a:t> nodarbība 750, spēles </a:t>
            </a:r>
            <a:r>
              <a:rPr lang="lv-LV" sz="1900" dirty="0" err="1"/>
              <a:t>nodošinājums</a:t>
            </a:r>
            <a:r>
              <a:rPr lang="lv-LV" sz="1900" dirty="0"/>
              <a:t> 50</a:t>
            </a:r>
          </a:p>
          <a:p>
            <a:pPr lvl="1"/>
            <a:r>
              <a:rPr lang="lv-LV" sz="1900" dirty="0"/>
              <a:t>Priekšlikums atbalstīt:  600 eiro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CB6A1091-834A-D213-AF7B-3D77D07D7A43}"/>
              </a:ext>
            </a:extLst>
          </p:cNvPr>
          <p:cNvSpPr>
            <a:spLocks noGrp="1"/>
          </p:cNvSpPr>
          <p:nvPr>
            <p:ph type="title"/>
          </p:nvPr>
        </p:nvSpPr>
        <p:spPr>
          <a:xfrm>
            <a:off x="476250" y="640823"/>
            <a:ext cx="2563994" cy="5583148"/>
          </a:xfrm>
        </p:spPr>
        <p:txBody>
          <a:bodyPr anchor="ctr">
            <a:normAutofit/>
          </a:bodyPr>
          <a:lstStyle/>
          <a:p>
            <a:r>
              <a:rPr lang="lv-LV" sz="4300" dirty="0"/>
              <a:t>Atbalsta aktivitātes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sX0" fmla="*/ 0 w 5410200"/>
              <a:gd name="csY0" fmla="*/ 0 h 13716"/>
              <a:gd name="csX1" fmla="*/ 568071 w 5410200"/>
              <a:gd name="csY1" fmla="*/ 0 h 13716"/>
              <a:gd name="csX2" fmla="*/ 1298448 w 5410200"/>
              <a:gd name="csY2" fmla="*/ 0 h 13716"/>
              <a:gd name="csX3" fmla="*/ 1920621 w 5410200"/>
              <a:gd name="csY3" fmla="*/ 0 h 13716"/>
              <a:gd name="csX4" fmla="*/ 2488692 w 5410200"/>
              <a:gd name="csY4" fmla="*/ 0 h 13716"/>
              <a:gd name="csX5" fmla="*/ 3219069 w 5410200"/>
              <a:gd name="csY5" fmla="*/ 0 h 13716"/>
              <a:gd name="csX6" fmla="*/ 3895344 w 5410200"/>
              <a:gd name="csY6" fmla="*/ 0 h 13716"/>
              <a:gd name="csX7" fmla="*/ 4571619 w 5410200"/>
              <a:gd name="csY7" fmla="*/ 0 h 13716"/>
              <a:gd name="csX8" fmla="*/ 5410200 w 5410200"/>
              <a:gd name="csY8" fmla="*/ 0 h 13716"/>
              <a:gd name="csX9" fmla="*/ 5410200 w 5410200"/>
              <a:gd name="csY9" fmla="*/ 13716 h 13716"/>
              <a:gd name="csX10" fmla="*/ 4842129 w 5410200"/>
              <a:gd name="csY10" fmla="*/ 13716 h 13716"/>
              <a:gd name="csX11" fmla="*/ 4328160 w 5410200"/>
              <a:gd name="csY11" fmla="*/ 13716 h 13716"/>
              <a:gd name="csX12" fmla="*/ 3597783 w 5410200"/>
              <a:gd name="csY12" fmla="*/ 13716 h 13716"/>
              <a:gd name="csX13" fmla="*/ 3029712 w 5410200"/>
              <a:gd name="csY13" fmla="*/ 13716 h 13716"/>
              <a:gd name="csX14" fmla="*/ 2299335 w 5410200"/>
              <a:gd name="csY14" fmla="*/ 13716 h 13716"/>
              <a:gd name="csX15" fmla="*/ 1514856 w 5410200"/>
              <a:gd name="csY15" fmla="*/ 13716 h 13716"/>
              <a:gd name="csX16" fmla="*/ 892683 w 5410200"/>
              <a:gd name="csY16" fmla="*/ 13716 h 13716"/>
              <a:gd name="csX17" fmla="*/ 0 w 5410200"/>
              <a:gd name="csY17" fmla="*/ 13716 h 13716"/>
              <a:gd name="csX18" fmla="*/ 0 w 5410200"/>
              <a:gd name="csY18"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atura vietturis 2">
            <a:extLst>
              <a:ext uri="{FF2B5EF4-FFF2-40B4-BE49-F238E27FC236}">
                <a16:creationId xmlns:a16="http://schemas.microsoft.com/office/drawing/2014/main" id="{7F5A6353-0204-7CD1-AF85-1284A138DB80}"/>
              </a:ext>
            </a:extLst>
          </p:cNvPr>
          <p:cNvGraphicFramePr>
            <a:graphicFrameLocks noGrp="1"/>
          </p:cNvGraphicFramePr>
          <p:nvPr>
            <p:ph idx="1"/>
            <p:extLst>
              <p:ext uri="{D42A27DB-BD31-4B8C-83A1-F6EECF244321}">
                <p14:modId xmlns:p14="http://schemas.microsoft.com/office/powerpoint/2010/main" val="101928557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2755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23. Tuvplāns: Sēlijas jaunieši Aizkraukles novadā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Kopienu sadarbības tīkls "Sēlijas Salas"</a:t>
            </a:r>
          </a:p>
          <a:p>
            <a:pPr marL="457200" lvl="1" indent="0">
              <a:lnSpc>
                <a:spcPct val="90000"/>
              </a:lnSpc>
              <a:buNone/>
            </a:pPr>
            <a:r>
              <a:rPr lang="lv-LV" sz="1400" dirty="0"/>
              <a:t>Mērķi: Attīstīt jauniešu individuālās atbildības sajūtu par vietējo</a:t>
            </a:r>
            <a:br>
              <a:rPr lang="lv-LV" sz="1400" dirty="0"/>
            </a:br>
            <a:r>
              <a:rPr lang="lv-LV" sz="1400" dirty="0"/>
              <a:t>kopienu, vēsturisko zemi un Latvijas valsti.</a:t>
            </a:r>
          </a:p>
          <a:p>
            <a:pPr lvl="1">
              <a:lnSpc>
                <a:spcPct val="90000"/>
              </a:lnSpc>
            </a:pPr>
            <a:r>
              <a:rPr lang="lv-LV" sz="1400" dirty="0"/>
              <a:t>Aktivitātes: Izpēte un atlase: Video satura režisors veiks izpēti, lai identificētu un uzrunātu jauniešus, kuru personīgie stāsti un vērtības visprecīzāk reprezentē projekta mērķus. Atlases procesā tiks ievērota dažādība, lai parādītu plašāku viedokļu spektru. Satura izveide: Intervijas sagatavos režisors</a:t>
            </a:r>
            <a:br>
              <a:rPr lang="lv-LV" sz="1400" dirty="0"/>
            </a:br>
            <a:r>
              <a:rPr lang="lv-LV" sz="1400" dirty="0"/>
              <a:t>sadarbībā ar video speciālistu.  Filmēšana: notiks klātienē – vietās, kuras jaunieši paši izvēlējušies.</a:t>
            </a:r>
          </a:p>
          <a:p>
            <a:pPr lvl="1">
              <a:lnSpc>
                <a:spcPct val="90000"/>
              </a:lnSpc>
            </a:pPr>
            <a:r>
              <a:rPr lang="lv-LV" sz="1400" dirty="0"/>
              <a:t>Rezultāti: Plašāka publicitāte un rezultātu izplatīšana: Video formāta izmantošana nodrošinās mērķtiecīgu un efektīvu projekta sasniegumu demonstrēšanu plašai sabiedrībai. Reģiona tēla uzlabošana: Atklāti un pozitīvi vēstījumi par Sēlijas kopienām veicinās mūsdienīgu priekšstatu par</a:t>
            </a:r>
            <a:br>
              <a:rPr lang="lv-LV" sz="1400" dirty="0"/>
            </a:br>
            <a:r>
              <a:rPr lang="lv-LV" sz="1400" dirty="0"/>
              <a:t>dzīvi laukos, 200 personas – vidējais skatījumu skaits sociālā tīkla </a:t>
            </a:r>
            <a:r>
              <a:rPr lang="lv-LV" sz="1400" dirty="0" err="1"/>
              <a:t>YouTube</a:t>
            </a:r>
            <a:r>
              <a:rPr lang="lv-LV" sz="1400" dirty="0"/>
              <a:t> kontā;  2500 personas – vidējais raksta skatījumu skaits sociālajā medijā </a:t>
            </a:r>
            <a:r>
              <a:rPr lang="lv-LV" sz="1400" dirty="0" err="1"/>
              <a:t>Facebook</a:t>
            </a:r>
            <a:r>
              <a:rPr lang="lv-LV" sz="1400" dirty="0"/>
              <a:t>.</a:t>
            </a:r>
          </a:p>
          <a:p>
            <a:pPr lvl="1">
              <a:lnSpc>
                <a:spcPct val="90000"/>
              </a:lnSpc>
            </a:pPr>
            <a:r>
              <a:rPr lang="it-IT" sz="1400" dirty="0">
                <a:effectLst>
                  <a:outerShdw blurRad="38100" dist="38100" dir="2700000" algn="tl">
                    <a:srgbClr val="000000">
                      <a:alpha val="43137"/>
                    </a:srgbClr>
                  </a:outerShdw>
                </a:effectLst>
              </a:rPr>
              <a:t>Sižeta filmēšana 600, režisors 200</a:t>
            </a:r>
            <a:endParaRPr lang="lv-LV" sz="1400" dirty="0">
              <a:effectLst>
                <a:outerShdw blurRad="38100" dist="38100" dir="2700000" algn="tl">
                  <a:srgbClr val="000000">
                    <a:alpha val="43137"/>
                  </a:srgbClr>
                </a:outerShdw>
              </a:effectLst>
            </a:endParaRPr>
          </a:p>
          <a:p>
            <a:pPr lvl="1">
              <a:lnSpc>
                <a:spcPct val="90000"/>
              </a:lnSpc>
            </a:pPr>
            <a:r>
              <a:rPr lang="lv-LV" sz="1400" dirty="0"/>
              <a:t>Priekšlikums atbalstīt : 700 eiro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dirty="0"/>
              <a:t>24. «Dejas pavedieni dzīves audumā»- senioru deju</a:t>
            </a:r>
          </a:p>
          <a:p>
            <a:pPr>
              <a:lnSpc>
                <a:spcPct val="90000"/>
              </a:lnSpc>
            </a:pPr>
            <a:r>
              <a:rPr lang="lv-LV" sz="2900" dirty="0"/>
              <a:t>kolektīvu </a:t>
            </a:r>
            <a:r>
              <a:rPr lang="lv-LV" sz="2900" dirty="0" err="1"/>
              <a:t>sadancis</a:t>
            </a:r>
            <a:r>
              <a:rPr lang="lv-LV" sz="2900" dirty="0"/>
              <a:t> Neretā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Biedrība "Dižozola ceļš"</a:t>
            </a:r>
          </a:p>
          <a:p>
            <a:pPr marL="457200" lvl="1" indent="0">
              <a:lnSpc>
                <a:spcPct val="90000"/>
              </a:lnSpc>
              <a:buNone/>
            </a:pPr>
            <a:r>
              <a:rPr lang="lv-LV" sz="1400" dirty="0"/>
              <a:t>Mērķi: Veicināt senioru aktīvu līdzdalību kultūras dzīvē, stiprināt piederības sajūtu un sociālo saliedētību, nodrošinot iespēju senioru deju kolektīviem satikties, dalīties pieredzē un radoši izpausties </a:t>
            </a:r>
            <a:r>
              <a:rPr lang="lv-LV" sz="1400" dirty="0" err="1"/>
              <a:t>sadancī</a:t>
            </a:r>
            <a:r>
              <a:rPr lang="lv-LV" sz="1400" dirty="0"/>
              <a:t> “Dejas pavedieni dzīves audumā”, popularizējot deju kā mūžizglītības, veselīga dzīvesveida un dzīvesprieka avotu.</a:t>
            </a:r>
          </a:p>
          <a:p>
            <a:pPr lvl="1">
              <a:lnSpc>
                <a:spcPct val="90000"/>
              </a:lnSpc>
            </a:pPr>
            <a:r>
              <a:rPr lang="lv-LV" sz="1400" dirty="0"/>
              <a:t>Aktivitātes: </a:t>
            </a:r>
            <a:r>
              <a:rPr lang="lv-LV" sz="1400" dirty="0" err="1"/>
              <a:t>Sadancis</a:t>
            </a:r>
            <a:r>
              <a:rPr lang="lv-LV" sz="1400" dirty="0"/>
              <a:t> – piedalīsies 8 senioru deju kolektīvi no Aizkraukles novada un citiem reģioniem, sniedzot iespēju prezentēt radošo darbību un veicinot savstarpējo sadarbību. Radošā kopīgā meistarklase – dalībnieki apgūs un kopīgi iestudēs vienotu deju, stiprinot kolektīvu saliedētību un radošo izpausmi.</a:t>
            </a:r>
          </a:p>
          <a:p>
            <a:pPr lvl="1">
              <a:lnSpc>
                <a:spcPct val="90000"/>
              </a:lnSpc>
            </a:pPr>
            <a:r>
              <a:rPr lang="lv-LV" sz="1400" dirty="0"/>
              <a:t>Rezultāti: Dalībnieku iesaistīšanās un aktivitāte: 8 senioru deju kolektīvi aktīvi piedalās </a:t>
            </a:r>
            <a:r>
              <a:rPr lang="lv-LV" sz="1400" dirty="0" err="1"/>
              <a:t>sadancī</a:t>
            </a:r>
            <a:r>
              <a:rPr lang="lv-LV" sz="1400" dirty="0"/>
              <a:t>, radošajā meistarklasē un prezentācijās, veicinot kolektīvu saliedētību un savstarpēju sadarbību. Radošuma attīstība: dalībnieki iemācās jaunas dejas, attīstot improvizācijas prasmes un radošo izpausmi.</a:t>
            </a:r>
          </a:p>
          <a:p>
            <a:pPr lvl="1">
              <a:lnSpc>
                <a:spcPct val="90000"/>
              </a:lnSpc>
            </a:pPr>
            <a:r>
              <a:rPr lang="lv-LV" sz="1400" dirty="0">
                <a:effectLst>
                  <a:outerShdw blurRad="38100" dist="38100" dir="2700000" algn="tl">
                    <a:srgbClr val="000000">
                      <a:alpha val="43137"/>
                    </a:srgbClr>
                  </a:outerShdw>
                </a:effectLst>
              </a:rPr>
              <a:t>apskaņošana 250, muzikālais noformējums 550</a:t>
            </a:r>
          </a:p>
          <a:p>
            <a:pPr lvl="1">
              <a:lnSpc>
                <a:spcPct val="90000"/>
              </a:lnSpc>
            </a:pPr>
            <a:r>
              <a:rPr lang="lv-LV" sz="1400" dirty="0"/>
              <a:t>Priekšlikums atbalstīt: 400 eiro</a:t>
            </a:r>
            <a:br>
              <a:rPr lang="lv-LV" sz="1200" dirty="0"/>
            </a:br>
            <a:endParaRPr lang="lv-LV"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25. Sēlijas karoga diena Neretā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“Sēlijas asociācija”</a:t>
            </a:r>
          </a:p>
          <a:p>
            <a:pPr marL="457200" lvl="1" indent="0">
              <a:lnSpc>
                <a:spcPct val="90000"/>
              </a:lnSpc>
              <a:buNone/>
            </a:pPr>
            <a:r>
              <a:rPr lang="lv-LV" sz="1600" dirty="0"/>
              <a:t>Mērķi: Sekmēt Sēlijas vēsturiskās zemes identitātes stiprināšanu un tās kultūrvēsturiskā mantojuma saglabāšanu, īstenojot izglītojošu un sabiedrību saliedējošu pasākumu "Sēlijas karoga diena". Šādi svētki tiks svinēti ik gadu turpmāk visā Sēlijas vēsturiskās zemes teritorijā.</a:t>
            </a:r>
          </a:p>
          <a:p>
            <a:pPr lvl="1">
              <a:lnSpc>
                <a:spcPct val="90000"/>
              </a:lnSpc>
            </a:pPr>
            <a:r>
              <a:rPr lang="lv-LV" sz="1600" dirty="0"/>
              <a:t>Aktivitātes: Projektā paredzēts kopā ar Sēlijas fotogrāfu atlasīt un izdrukāt 25 fotogrāfijas, kurās atspoguļota Sēlijas daba, cilvēki un notikumi. Fotogrāfijas A3 formātā paredzēts ierāmēt, lai saglabātu to kvalitāti vairākkārtējai izstādes izmantošanai.</a:t>
            </a:r>
          </a:p>
          <a:p>
            <a:pPr lvl="1">
              <a:lnSpc>
                <a:spcPct val="90000"/>
              </a:lnSpc>
            </a:pPr>
            <a:r>
              <a:rPr lang="lv-LV" sz="1600" dirty="0"/>
              <a:t>Rezultāti: Izveidota unikāla fotoizstāde: Sagatavotas vismaz 25 augstas kvalitātes A3 formāta ierāmētas</a:t>
            </a:r>
            <a:br>
              <a:rPr lang="lv-LV" sz="1600" dirty="0"/>
            </a:br>
            <a:r>
              <a:rPr lang="lv-LV" sz="1600" dirty="0"/>
              <a:t>fotogrāfijas, kas reprezentē Sēlijas dabu, cilvēkus un vēsturiskos </a:t>
            </a:r>
            <a:r>
              <a:rPr lang="lv-LV" sz="1600" dirty="0" err="1"/>
              <a:t>notikumus.Izstādi</a:t>
            </a:r>
            <a:r>
              <a:rPr lang="lv-LV" sz="1600" dirty="0"/>
              <a:t> pēc atklāšanas paredzēts eksponēt vismaz 5 dažādās vietās Sēlijas vēsturiskajā zemē un, galvenokārt, Aizkraukles novadā.</a:t>
            </a:r>
          </a:p>
          <a:p>
            <a:pPr lvl="1">
              <a:lnSpc>
                <a:spcPct val="90000"/>
              </a:lnSpc>
            </a:pPr>
            <a:r>
              <a:rPr lang="lv-LV" sz="1600" dirty="0">
                <a:effectLst>
                  <a:outerShdw blurRad="38100" dist="38100" dir="2700000" algn="tl">
                    <a:srgbClr val="000000">
                      <a:alpha val="43137"/>
                    </a:srgbClr>
                  </a:outerShdw>
                </a:effectLst>
              </a:rPr>
              <a:t>autoratlīdzība 300, materiāli 500</a:t>
            </a:r>
          </a:p>
          <a:p>
            <a:pPr lvl="1">
              <a:lnSpc>
                <a:spcPct val="90000"/>
              </a:lnSpc>
            </a:pPr>
            <a:r>
              <a:rPr lang="lv-LV" sz="1600" dirty="0"/>
              <a:t>Priekšlikums atbalstīt: 600 eiro</a:t>
            </a:r>
            <a:br>
              <a:rPr lang="lv-LV" sz="1600" dirty="0"/>
            </a:br>
            <a:endParaRPr lang="lv-LV"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300"/>
              <a:t>26. “Randiņš senioriem Leišmalē”</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Senioru biedrība “Neretas Pūces”</a:t>
            </a:r>
          </a:p>
          <a:p>
            <a:pPr marL="457200" lvl="1" indent="0">
              <a:lnSpc>
                <a:spcPct val="90000"/>
              </a:lnSpc>
              <a:buNone/>
            </a:pPr>
            <a:r>
              <a:rPr lang="lv-LV" sz="1600" dirty="0"/>
              <a:t>Mērķi: Veidot sirsnīgu, kultūras bagātu vienas dienas pasākumu senioriem, kas stiprina savstarpējās attiecības un veicina sociālo aktivitāti.  Saglabāt </a:t>
            </a:r>
            <a:r>
              <a:rPr lang="lv-LV" sz="1600" dirty="0" err="1"/>
              <a:t>Leišmales</a:t>
            </a:r>
            <a:r>
              <a:rPr lang="lv-LV" sz="1600" dirty="0"/>
              <a:t> kultūras mantojumu, īpaši tradīcijas, amatus, kulināro mantojumu.  Veidot ikgadēju tradīciju, kas kļūtu par nozīmīgu vietējās kopienas notikumu. </a:t>
            </a:r>
          </a:p>
          <a:p>
            <a:pPr lvl="1">
              <a:lnSpc>
                <a:spcPct val="90000"/>
              </a:lnSpc>
            </a:pPr>
            <a:r>
              <a:rPr lang="lv-LV" sz="1600" dirty="0"/>
              <a:t>Aktivitātes: Pasākums “Sanākam Neretā” Kolektīvu priekšnesumi, “</a:t>
            </a:r>
            <a:r>
              <a:rPr lang="lv-LV" sz="1600" dirty="0" err="1"/>
              <a:t>Leišmales</a:t>
            </a:r>
            <a:r>
              <a:rPr lang="lv-LV" sz="1600" dirty="0"/>
              <a:t> </a:t>
            </a:r>
            <a:r>
              <a:rPr lang="lv-LV" sz="1600" dirty="0" err="1"/>
              <a:t>rokasprieki</a:t>
            </a:r>
            <a:r>
              <a:rPr lang="lv-LV" sz="1600" dirty="0"/>
              <a:t> un garšas” – radošās darbnīcas Rotu un piemiņas medaļu gatavošana no </a:t>
            </a:r>
            <a:r>
              <a:rPr lang="lv-LV" sz="1600" dirty="0" err="1"/>
              <a:t>polimērmāla</a:t>
            </a:r>
            <a:r>
              <a:rPr lang="lv-LV" sz="1600" dirty="0"/>
              <a:t> un māla (ar novadam raksturīgu simboliku). Māla veidošanas darbnīca ar Zandu </a:t>
            </a:r>
            <a:r>
              <a:rPr lang="lv-LV" sz="1600" dirty="0" err="1"/>
              <a:t>Rageli</a:t>
            </a:r>
            <a:r>
              <a:rPr lang="lv-LV" sz="1600" dirty="0"/>
              <a:t>. “Zupa lielajā katlā” – kopīga ugunskura zupas gatavošana.</a:t>
            </a:r>
          </a:p>
          <a:p>
            <a:pPr lvl="1">
              <a:lnSpc>
                <a:spcPct val="90000"/>
              </a:lnSpc>
            </a:pPr>
            <a:r>
              <a:rPr lang="lv-LV" sz="1600" dirty="0"/>
              <a:t>Rezultāti: Stiprinātas draudzības un sadarbības saites starp apkārtējo pagastu senioriem. Saglabātas un popularizētas </a:t>
            </a:r>
            <a:r>
              <a:rPr lang="lv-LV" sz="1600" dirty="0" err="1"/>
              <a:t>Leišmales</a:t>
            </a:r>
            <a:r>
              <a:rPr lang="lv-LV" sz="1600" dirty="0"/>
              <a:t> kultūras vērtības. Veicināta senioru aktīva iesaiste sabiedriskajā dzīvē. Radīts pamats turpmākai starpvalstu sadarbībai ar Lietuvu</a:t>
            </a:r>
          </a:p>
          <a:p>
            <a:pPr lvl="1">
              <a:lnSpc>
                <a:spcPct val="90000"/>
              </a:lnSpc>
            </a:pPr>
            <a:r>
              <a:rPr lang="lv-LV" sz="1600" dirty="0">
                <a:effectLst>
                  <a:outerShdw blurRad="38100" dist="38100" dir="2700000" algn="tl">
                    <a:srgbClr val="000000">
                      <a:alpha val="43137"/>
                    </a:srgbClr>
                  </a:outerShdw>
                </a:effectLst>
              </a:rPr>
              <a:t>Mūziķis ar apskaņošanu 320 </a:t>
            </a:r>
            <a:r>
              <a:rPr lang="lv-LV" sz="1600" dirty="0" err="1"/>
              <a:t>Fotosiena</a:t>
            </a:r>
            <a:r>
              <a:rPr lang="lv-LV" sz="1600" dirty="0"/>
              <a:t> ar </a:t>
            </a:r>
            <a:r>
              <a:rPr lang="lv-LV" sz="1600" dirty="0" err="1"/>
              <a:t>fotokasti</a:t>
            </a:r>
            <a:r>
              <a:rPr lang="lv-LV" sz="1600" dirty="0"/>
              <a:t> 250 </a:t>
            </a:r>
            <a:r>
              <a:rPr lang="lv-LV" sz="1600" dirty="0">
                <a:effectLst>
                  <a:outerShdw blurRad="38100" dist="38100" dir="2700000" algn="tl">
                    <a:srgbClr val="000000">
                      <a:alpha val="43137"/>
                    </a:srgbClr>
                  </a:outerShdw>
                </a:effectLst>
              </a:rPr>
              <a:t>Māla veidošanas darbnīca (Z. </a:t>
            </a:r>
            <a:r>
              <a:rPr lang="lv-LV" sz="1600" dirty="0" err="1">
                <a:effectLst>
                  <a:outerShdw blurRad="38100" dist="38100" dir="2700000" algn="tl">
                    <a:srgbClr val="000000">
                      <a:alpha val="43137"/>
                    </a:srgbClr>
                  </a:outerShdw>
                </a:effectLst>
              </a:rPr>
              <a:t>Rāgele</a:t>
            </a:r>
            <a:r>
              <a:rPr lang="lv-LV" sz="1600" dirty="0">
                <a:effectLst>
                  <a:outerShdw blurRad="38100" dist="38100" dir="2700000" algn="tl">
                    <a:srgbClr val="000000">
                      <a:alpha val="43137"/>
                    </a:srgbClr>
                  </a:outerShdw>
                </a:effectLst>
              </a:rPr>
              <a:t>)100 Materiāli radošajām darbnīcām 50 </a:t>
            </a:r>
            <a:r>
              <a:rPr lang="lv-LV" sz="1600" dirty="0"/>
              <a:t>Produkti zupas pagatavošanai 80</a:t>
            </a:r>
          </a:p>
          <a:p>
            <a:pPr lvl="1">
              <a:lnSpc>
                <a:spcPct val="90000"/>
              </a:lnSpc>
            </a:pPr>
            <a:r>
              <a:rPr lang="lv-LV" sz="1600" dirty="0"/>
              <a:t>Priekšlikums atbalstīt: 470 eiro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300"/>
              <a:t>27. Lielzalves muižas vasaras spēle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"Sēļu klubs"</a:t>
            </a:r>
          </a:p>
          <a:p>
            <a:pPr marL="457200" lvl="1" indent="0">
              <a:lnSpc>
                <a:spcPct val="90000"/>
              </a:lnSpc>
              <a:buNone/>
            </a:pPr>
            <a:r>
              <a:rPr lang="lv-LV" sz="1400" dirty="0"/>
              <a:t>Mērķi: Uzlabot </a:t>
            </a:r>
            <a:r>
              <a:rPr lang="lv-LV" sz="1400" dirty="0" err="1"/>
              <a:t>Lielzalves</a:t>
            </a:r>
            <a:r>
              <a:rPr lang="lv-LV" sz="1400" dirty="0"/>
              <a:t> muižas tūrisma piedāvājuma kvalitāti, papildināt un dažādot muižas mājas iespējas</a:t>
            </a:r>
            <a:br>
              <a:rPr lang="lv-LV" sz="1400" dirty="0"/>
            </a:br>
            <a:r>
              <a:rPr lang="lv-LV" sz="1400" dirty="0"/>
              <a:t>interesanta brīvā laika pavadīšanai, tā veicinot </a:t>
            </a:r>
            <a:r>
              <a:rPr lang="lv-LV" sz="1400" dirty="0" err="1"/>
              <a:t>Lielzalves</a:t>
            </a:r>
            <a:r>
              <a:rPr lang="lv-LV" sz="1400" dirty="0"/>
              <a:t> muižas atpazīstamību un tūrisma attīstību</a:t>
            </a:r>
            <a:br>
              <a:rPr lang="lv-LV" sz="1400" dirty="0"/>
            </a:br>
            <a:r>
              <a:rPr lang="lv-LV" sz="1400" dirty="0"/>
              <a:t>Sēlijā, Aizkraukles novadā, Neretas apvienībā un Zalves ciemā.</a:t>
            </a:r>
          </a:p>
          <a:p>
            <a:pPr lvl="1">
              <a:lnSpc>
                <a:spcPct val="90000"/>
              </a:lnSpc>
            </a:pPr>
            <a:r>
              <a:rPr lang="lv-LV" sz="1400" dirty="0"/>
              <a:t>Aktivitātes: </a:t>
            </a:r>
            <a:r>
              <a:rPr lang="lv-LV" sz="1400" dirty="0" err="1"/>
              <a:t>Lielzalves</a:t>
            </a:r>
            <a:r>
              <a:rPr lang="lv-LV" sz="1400" dirty="0"/>
              <a:t> muižas vasaras spēle (ar </a:t>
            </a:r>
            <a:r>
              <a:rPr lang="lv-LV" sz="1400" dirty="0" err="1"/>
              <a:t>papildvariantu</a:t>
            </a:r>
            <a:r>
              <a:rPr lang="lv-LV" sz="1400" dirty="0"/>
              <a:t> “</a:t>
            </a:r>
            <a:r>
              <a:rPr lang="lv-LV" sz="1400" dirty="0" err="1"/>
              <a:t>Lielzalves</a:t>
            </a:r>
            <a:r>
              <a:rPr lang="lv-LV" sz="1400" dirty="0"/>
              <a:t> muižas Velniņa spēle” grupām) veltīta </a:t>
            </a:r>
            <a:r>
              <a:rPr lang="lv-LV" sz="1400" dirty="0" err="1"/>
              <a:t>Lielzalves</a:t>
            </a:r>
            <a:r>
              <a:rPr lang="lv-LV" sz="1400" dirty="0"/>
              <a:t> muižas četrām nozīmīgām dienām 2026. gada vasarā, ko raksturo atbilstošas aktivitātes:  </a:t>
            </a:r>
            <a:r>
              <a:rPr lang="lv-LV" sz="1400" dirty="0" err="1"/>
              <a:t>Imantdiena</a:t>
            </a:r>
            <a:r>
              <a:rPr lang="lv-LV" sz="1400" dirty="0"/>
              <a:t> – dziesmas ar novadnieka, dzejnieka Imanta Auziņa tekstiem – ieraksta sagatavošana un koncerts,  </a:t>
            </a:r>
            <a:r>
              <a:rPr lang="lv-LV" sz="1400" dirty="0" err="1"/>
              <a:t>Pēterdiena</a:t>
            </a:r>
            <a:r>
              <a:rPr lang="lv-LV" sz="1400" dirty="0"/>
              <a:t> – izstāde “Tautastērps Sēlijā”, kas ir pētījumu apkopojums, un Tautasdziesmu pikniks -sadziedāšanās ugunskurs muižas parkā.  Zalves skolas diena – skolas senā simbola -zvaniņa- izgatavošana. Amatu atvērtajās darbnīcās no dalībnieka izvēlēta materiāla (māls, papīrs, dzija, diegi, auklas, klūdziņas u.c.) tiek veidoti zvaniņi (māla zvaniņš dod papildpunktus spēlē). Izgatavotie zvaniņi rotā dekoratīvu sienu pie Zalves pamatskolas telpas. “</a:t>
            </a:r>
            <a:r>
              <a:rPr lang="lv-LV" sz="1400" dirty="0" err="1"/>
              <a:t>Lielzalves</a:t>
            </a:r>
            <a:r>
              <a:rPr lang="lv-LV" sz="1400" dirty="0"/>
              <a:t> muižas vasaras spēle” (un “Velniņa vasaras spēle”) noslēdzas Muižas svētkos, kas veltīti muižas mājas 350 gadu atcerei.</a:t>
            </a:r>
          </a:p>
          <a:p>
            <a:pPr lvl="1">
              <a:lnSpc>
                <a:spcPct val="90000"/>
              </a:lnSpc>
            </a:pPr>
            <a:r>
              <a:rPr lang="lv-LV" sz="1400" dirty="0"/>
              <a:t>Rezultāti: Sagatavota un noorganizēta “ </a:t>
            </a:r>
            <a:r>
              <a:rPr lang="lv-LV" sz="1400" dirty="0" err="1"/>
              <a:t>Lielzalves</a:t>
            </a:r>
            <a:r>
              <a:rPr lang="lv-LV" sz="1400" dirty="0"/>
              <a:t> muižas vasaras spēle” veltīta </a:t>
            </a:r>
            <a:r>
              <a:rPr lang="lv-LV" sz="1400" dirty="0" err="1"/>
              <a:t>Lielzalves</a:t>
            </a:r>
            <a:r>
              <a:rPr lang="lv-LV" sz="1400" dirty="0"/>
              <a:t> muižas 350 gadu atcerei, kas padara muižas apmeklējumu interesantu un lietderīgu,  veikts ieraksts diskā ar dziesmām, kuru teksta autors ir dzejnieks Imants, noorganizēti 4 pasākumi.</a:t>
            </a:r>
          </a:p>
          <a:p>
            <a:pPr lvl="1">
              <a:lnSpc>
                <a:spcPct val="90000"/>
              </a:lnSpc>
            </a:pPr>
            <a:r>
              <a:rPr lang="it-IT" sz="1400" dirty="0"/>
              <a:t> </a:t>
            </a:r>
            <a:r>
              <a:rPr lang="it-IT" sz="1400" dirty="0">
                <a:effectLst>
                  <a:outerShdw blurRad="38100" dist="38100" dir="2700000" algn="tl">
                    <a:srgbClr val="000000">
                      <a:alpha val="43137"/>
                    </a:srgbClr>
                  </a:outerShdw>
                </a:effectLst>
              </a:rPr>
              <a:t>ieraksts diskā un</a:t>
            </a:r>
            <a:r>
              <a:rPr lang="lv-LV" sz="1400" dirty="0">
                <a:effectLst>
                  <a:outerShdw blurRad="38100" dist="38100" dir="2700000" algn="tl">
                    <a:srgbClr val="000000">
                      <a:alpha val="43137"/>
                    </a:srgbClr>
                  </a:outerShdw>
                </a:effectLst>
              </a:rPr>
              <a:t> </a:t>
            </a:r>
            <a:r>
              <a:rPr lang="it-IT" sz="1400" dirty="0">
                <a:effectLst>
                  <a:outerShdw blurRad="38100" dist="38100" dir="2700000" algn="tl">
                    <a:srgbClr val="000000">
                      <a:alpha val="43137"/>
                    </a:srgbClr>
                  </a:outerShdw>
                </a:effectLst>
              </a:rPr>
              <a:t>koncertprogramma 500, materiāli 299</a:t>
            </a:r>
            <a:endParaRPr lang="lv-LV" sz="1400" dirty="0">
              <a:effectLst>
                <a:outerShdw blurRad="38100" dist="38100" dir="2700000" algn="tl">
                  <a:srgbClr val="000000">
                    <a:alpha val="43137"/>
                  </a:srgbClr>
                </a:outerShdw>
              </a:effectLst>
            </a:endParaRPr>
          </a:p>
          <a:p>
            <a:pPr lvl="1">
              <a:lnSpc>
                <a:spcPct val="90000"/>
              </a:lnSpc>
            </a:pPr>
            <a:r>
              <a:rPr lang="lv-LV" sz="1400" dirty="0"/>
              <a:t>Priekšlikums atbalstīt:  650 eiro</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000"/>
              <a:t>28. Paaudžu saliedēšanas pasākums</a:t>
            </a:r>
          </a:p>
          <a:p>
            <a:pPr>
              <a:lnSpc>
                <a:spcPct val="90000"/>
              </a:lnSpc>
            </a:pPr>
            <a:r>
              <a:rPr lang="lv-LV" sz="4000"/>
              <a:t>“Vasara vieno Pilskalni”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Autofit/>
          </a:bodyPr>
          <a:lstStyle/>
          <a:p>
            <a:pPr>
              <a:lnSpc>
                <a:spcPct val="90000"/>
              </a:lnSpc>
            </a:pPr>
            <a:r>
              <a:rPr lang="lv-LV" sz="1400" dirty="0"/>
              <a:t>Biedrība: Biedrība “</a:t>
            </a:r>
            <a:r>
              <a:rPr lang="lv-LV" sz="1400" dirty="0" err="1"/>
              <a:t>Upmales</a:t>
            </a:r>
            <a:r>
              <a:rPr lang="lv-LV" sz="1400" dirty="0"/>
              <a:t> mantinieki”</a:t>
            </a:r>
          </a:p>
          <a:p>
            <a:pPr marL="457200" lvl="1" indent="0">
              <a:lnSpc>
                <a:spcPct val="90000"/>
              </a:lnSpc>
              <a:buNone/>
            </a:pPr>
            <a:r>
              <a:rPr lang="lv-LV" sz="1400" dirty="0"/>
              <a:t>Mērķi: Iesaistīt pagasta kopienas dažādu paaudžu cilvēkus,</a:t>
            </a:r>
            <a:br>
              <a:rPr lang="lv-LV" sz="1400" dirty="0"/>
            </a:br>
            <a:r>
              <a:rPr lang="lv-LV" sz="1400" dirty="0"/>
              <a:t>tā stiprinot savstarpējo atbalstu. Nodot tradīcijas un prasmes no vecākajām paaudzēm jaunākajām.  Radīt interesi par Pilskalnes pagastu tiem, kuri aizgājuši tālāk Latvijā, bet ar Pilskalnes pagastu saistīti radu vai īpašumu saitēm.</a:t>
            </a:r>
          </a:p>
          <a:p>
            <a:pPr lvl="1">
              <a:lnSpc>
                <a:spcPct val="90000"/>
              </a:lnSpc>
            </a:pPr>
            <a:r>
              <a:rPr lang="lv-LV" sz="1400" dirty="0"/>
              <a:t>Aktivitātes: “Satikšanās Pilskalnē Līgo dienas noskaņās” –  Ziedu un ozolzaru vainagu vīšanas meistarklase Pīrāgu gatavošanas mazā meistarklase “Drosme mēģināt” Gunitas Leites vadībā. Sadziedāšanās “Sanākšana vasaras kalnā” - Annas un Jēkaba</a:t>
            </a:r>
            <a:br>
              <a:rPr lang="lv-LV" sz="1400" dirty="0"/>
            </a:br>
            <a:r>
              <a:rPr lang="lv-LV" sz="1400" dirty="0"/>
              <a:t>dienas/ saimnieku un saimnieču godināšana, Mini ēdienu gatavošanas meistarklase “Dārzā dīdzis, dārzā audzis, nāk uz māju gozēties” –salāti no pašu audzētiem dārzeņiem  Uzņēmējas Aijas Leites prezentācija par piena produktiem uzturā un to gatavošanu mājas apstākļos. Sadziedāšanās mūziķa, barda Arņa Čakstiņa pavadībā “</a:t>
            </a:r>
            <a:r>
              <a:rPr lang="lv-LV" sz="1400" dirty="0" err="1"/>
              <a:t>Pilskalniešu</a:t>
            </a:r>
            <a:r>
              <a:rPr lang="lv-LV" sz="1400" dirty="0"/>
              <a:t> spēks virzībā, kustībā” –  Paaudžu stafetes Pilskalnes centra laukumā: komandās Jautrie stāsti: Seniori stāsta par senām lietām,  Literārās stafetes “Kas to teica?” </a:t>
            </a:r>
          </a:p>
          <a:p>
            <a:pPr lvl="1">
              <a:lnSpc>
                <a:spcPct val="90000"/>
              </a:lnSpc>
            </a:pPr>
            <a:r>
              <a:rPr lang="lv-LV" sz="1400" dirty="0"/>
              <a:t>Rezultāti: Saliedētāka, aktīvāka kļuvusi Pilskalnes pagasta kopiena; Iegūtas jaunas prasmes un zināšanas tradicionālo svētku svinēšanā, ēdienu gatavošanā, paplašināta savas dzimtās vai dzīves vietas tradīciju apzināšana</a:t>
            </a:r>
          </a:p>
          <a:p>
            <a:pPr lvl="1">
              <a:lnSpc>
                <a:spcPct val="90000"/>
              </a:lnSpc>
            </a:pPr>
            <a:r>
              <a:rPr lang="lv-LV" sz="1400" dirty="0">
                <a:effectLst>
                  <a:outerShdw blurRad="38100" dist="38100" dir="2700000" algn="tl">
                    <a:srgbClr val="000000">
                      <a:alpha val="43137"/>
                    </a:srgbClr>
                  </a:outerShdw>
                </a:effectLst>
              </a:rPr>
              <a:t>meistarklases 750</a:t>
            </a:r>
          </a:p>
          <a:p>
            <a:pPr lvl="1">
              <a:lnSpc>
                <a:spcPct val="90000"/>
              </a:lnSpc>
            </a:pPr>
            <a:r>
              <a:rPr lang="lv-LV" sz="1400" dirty="0"/>
              <a:t>Priekšlikums piešķirt : 750 eiro</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29. Baltās Kazas sezonas atklāšanas regate 2026</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a:t>
            </a:r>
            <a:r>
              <a:rPr lang="lv-LV" sz="1600" dirty="0" err="1"/>
              <a:t>Daugavs</a:t>
            </a:r>
            <a:r>
              <a:rPr lang="lv-LV" sz="1600" dirty="0"/>
              <a:t> abi krasti"</a:t>
            </a:r>
          </a:p>
          <a:p>
            <a:pPr marL="457200" lvl="1" indent="0">
              <a:lnSpc>
                <a:spcPct val="90000"/>
              </a:lnSpc>
              <a:buNone/>
            </a:pPr>
            <a:r>
              <a:rPr lang="lv-LV" sz="1600" dirty="0"/>
              <a:t>Mērķi: Veicināt iedzīvotāju aktīvu atpūtu, veselīgu dzīvesveidu un sportiskas aktivitātes novadā. Popularizēt Daugavas izmantošanu </a:t>
            </a:r>
            <a:r>
              <a:rPr lang="lv-LV" sz="1600" dirty="0" err="1"/>
              <a:t>ūdenstūrismā</a:t>
            </a:r>
            <a:r>
              <a:rPr lang="lv-LV" sz="1600" dirty="0"/>
              <a:t>.</a:t>
            </a:r>
          </a:p>
          <a:p>
            <a:pPr lvl="1">
              <a:lnSpc>
                <a:spcPct val="90000"/>
              </a:lnSpc>
            </a:pPr>
            <a:r>
              <a:rPr lang="lv-LV" sz="1600" dirty="0"/>
              <a:t>Aktivitātes: Sezonas atklāšanas regate.  Airēšanas sacensības laivām un SUP dēļiem Baltās Kazas piestātnē. Sportiskas aktivitātes krastā pasākuma dalībniekiem, ģimenēm un skatītājiem. Pasākums plānots visas dienas garumā. </a:t>
            </a:r>
          </a:p>
          <a:p>
            <a:pPr lvl="1">
              <a:lnSpc>
                <a:spcPct val="90000"/>
              </a:lnSpc>
            </a:pPr>
            <a:r>
              <a:rPr lang="lv-LV" sz="1600" dirty="0"/>
              <a:t>Rezultāti: Noorganizēta “Baltās Kazas” sezonas atklāšanas regate Daugavā. Palielināta </a:t>
            </a:r>
            <a:r>
              <a:rPr lang="lv-LV" sz="1600" dirty="0" err="1"/>
              <a:t>ūdenstūrisma</a:t>
            </a:r>
            <a:r>
              <a:rPr lang="lv-LV" sz="1600" dirty="0"/>
              <a:t> pievilcība un atpazīstamība novadā. Aktivizēta sabiedrības līdzdalība sportā un veselīga dzīvesveida veicināšana</a:t>
            </a:r>
          </a:p>
          <a:p>
            <a:pPr lvl="1">
              <a:lnSpc>
                <a:spcPct val="90000"/>
              </a:lnSpc>
            </a:pPr>
            <a:r>
              <a:rPr lang="lv-LV" sz="1600" dirty="0"/>
              <a:t>Pasākuma apdrošināšana 30,00 </a:t>
            </a:r>
            <a:r>
              <a:rPr lang="lv-LV" sz="1600" dirty="0">
                <a:effectLst>
                  <a:outerShdw blurRad="38100" dist="38100" dir="2700000" algn="tl">
                    <a:srgbClr val="000000">
                      <a:alpha val="43137"/>
                    </a:srgbClr>
                  </a:outerShdw>
                </a:effectLst>
              </a:rPr>
              <a:t>Inventāra un apskaņošanas noma (14 laivas, 4 motorlaivas, kuģītis “Balta kaza”)550,00 </a:t>
            </a:r>
            <a:r>
              <a:rPr lang="lv-LV" sz="1600" dirty="0"/>
              <a:t>Balvas, piemiņas medaļas150,00</a:t>
            </a:r>
          </a:p>
          <a:p>
            <a:pPr lvl="1">
              <a:lnSpc>
                <a:spcPct val="90000"/>
              </a:lnSpc>
            </a:pPr>
            <a:r>
              <a:rPr lang="lv-LV" sz="1600" dirty="0"/>
              <a:t>Priekšlikums atbalstīt: 700 eiro</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a:t>30. Foto stāsts "Gaismas mirkļi Skrīveros"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300" dirty="0"/>
              <a:t>Biedrība: Biedrība “Aizkraukles reģionālā Tautskola”</a:t>
            </a:r>
          </a:p>
          <a:p>
            <a:pPr marL="457200" lvl="1" indent="0">
              <a:lnSpc>
                <a:spcPct val="90000"/>
              </a:lnSpc>
              <a:buNone/>
            </a:pPr>
            <a:r>
              <a:rPr lang="lv-LV" sz="1300" dirty="0"/>
              <a:t>Mērķi: Apkopot un izstādīt Skrīveru kultūras centrā 20 labākās dažādu autoru radītās foto gleznas, kas tapušas 2025.gada vasarā Skrīveru pagastā- kā veltījums foto meistara, skrīverieša Jāņa Tālberga 95.jubilejā un sagaidot Skrīveru kultūras centra 90-o jubileju.  Apzināt Jāņa Tālberga radošo mantojumu.</a:t>
            </a:r>
          </a:p>
          <a:p>
            <a:pPr lvl="1">
              <a:lnSpc>
                <a:spcPct val="90000"/>
              </a:lnSpc>
            </a:pPr>
            <a:r>
              <a:rPr lang="lv-LV" sz="1300" dirty="0"/>
              <a:t>Aktivitātes:  Apkopot un izanalizēt iesūtīto foto materiālu, atlasot labākos, kvalitatīvākos autoru darbus un Jāņa Tālberga fotogrāfijas, izgatavot 20 lielformāta fotogrāfijas ;  sarīkot foto izstādi “Gaismas mirkļi Skrīveros”, sagaidot Skrīveru kultūras centra 90. jubileju.</a:t>
            </a:r>
          </a:p>
          <a:p>
            <a:pPr lvl="1">
              <a:lnSpc>
                <a:spcPct val="90000"/>
              </a:lnSpc>
            </a:pPr>
            <a:r>
              <a:rPr lang="lv-LV" sz="1300" dirty="0"/>
              <a:t>Rezultāti: Izveidota Jānim Tālbergam veltīta foto izstāde ar 20 lielformāta fotogrāfijām Skrīveru kultūras centrā. Izstāde „Gaismas mirkļi Skrīveros” vasarā būs apskatāma Skrīveru kultūras centrā un pēc tam varēs tikt izstādīta citās kultūras un izglītības iestādēs vai organizācijās.</a:t>
            </a:r>
          </a:p>
          <a:p>
            <a:pPr lvl="1">
              <a:lnSpc>
                <a:spcPct val="90000"/>
              </a:lnSpc>
            </a:pPr>
            <a:r>
              <a:rPr lang="lv-LV" sz="1300" dirty="0">
                <a:effectLst>
                  <a:outerShdw blurRad="38100" dist="38100" dir="2700000" algn="tl">
                    <a:srgbClr val="000000">
                      <a:alpha val="43137"/>
                    </a:srgbClr>
                  </a:outerShdw>
                </a:effectLst>
              </a:rPr>
              <a:t>Fotogrāfiju izgatavošana 640 </a:t>
            </a:r>
            <a:r>
              <a:rPr lang="lv-LV" sz="1300" dirty="0"/>
              <a:t>prezentācijas un noformējuma materiāli 80</a:t>
            </a:r>
          </a:p>
          <a:p>
            <a:pPr lvl="1">
              <a:lnSpc>
                <a:spcPct val="90000"/>
              </a:lnSpc>
            </a:pPr>
            <a:r>
              <a:rPr lang="lv-LV" sz="1300" dirty="0"/>
              <a:t>Priekšlikums atbalstīt: 500 eiro</a:t>
            </a:r>
            <a:br>
              <a:rPr lang="lv-LV" sz="1300" dirty="0"/>
            </a:br>
            <a:endParaRPr lang="lv-LV" sz="13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300"/>
              <a:t>31. Vasaras svētki – Seces baznīcā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r>
              <a:rPr lang="lv-LV" sz="1900" dirty="0"/>
              <a:t>Biedrība: Latvijas Evaņģēliski luteriskās baznīcas Seces draudze</a:t>
            </a:r>
          </a:p>
          <a:p>
            <a:pPr marL="457200" lvl="1" indent="0">
              <a:buNone/>
            </a:pPr>
            <a:r>
              <a:rPr lang="lv-LV" sz="1900" dirty="0"/>
              <a:t>Mērķi: Veicināt mazo lauku pagastu atdzīvināšanu, radot atvērtu un</a:t>
            </a:r>
            <a:br>
              <a:rPr lang="lv-LV" sz="1900" dirty="0"/>
            </a:br>
            <a:r>
              <a:rPr lang="lv-LV" sz="1900" dirty="0"/>
              <a:t>mūsdienīgu kultūru sakrālajās celtnēs, kur vietējie iedzīvotāji</a:t>
            </a:r>
            <a:br>
              <a:rPr lang="lv-LV" sz="1900" dirty="0"/>
            </a:br>
            <a:r>
              <a:rPr lang="lv-LV" sz="1900" dirty="0"/>
              <a:t>un viesi var satikties, piedzīvot mākslu un sajust piederību</a:t>
            </a:r>
            <a:br>
              <a:rPr lang="lv-LV" sz="1900" dirty="0"/>
            </a:br>
            <a:r>
              <a:rPr lang="lv-LV" sz="1900" dirty="0"/>
              <a:t>kopienai.</a:t>
            </a:r>
          </a:p>
          <a:p>
            <a:pPr lvl="1"/>
            <a:r>
              <a:rPr lang="lv-LV" sz="1900" dirty="0"/>
              <a:t>Aktivitātes: Koncerts</a:t>
            </a:r>
          </a:p>
          <a:p>
            <a:pPr lvl="1"/>
            <a:r>
              <a:rPr lang="lv-LV" sz="1900" dirty="0"/>
              <a:t>Rezultāti: Koncerts</a:t>
            </a:r>
          </a:p>
          <a:p>
            <a:pPr lvl="1"/>
            <a:r>
              <a:rPr lang="lv-LV" sz="1900" dirty="0"/>
              <a:t>koncerts 600, kafijas pauze reklāma 200</a:t>
            </a:r>
          </a:p>
          <a:p>
            <a:pPr lvl="1"/>
            <a:r>
              <a:rPr lang="lv-LV" sz="1900" dirty="0"/>
              <a:t>Ņemot vērā pamatojuma trūkumu, priekšlikums neatbalstīt</a:t>
            </a:r>
          </a:p>
          <a:p>
            <a:pPr lvl="1"/>
            <a:endParaRPr lang="lv-LV" sz="19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32. Sērenes sajūtu taka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Biedrība "Sērenes ļaudis"</a:t>
            </a:r>
          </a:p>
          <a:p>
            <a:pPr marL="457200" lvl="1" indent="0">
              <a:lnSpc>
                <a:spcPct val="90000"/>
              </a:lnSpc>
              <a:buNone/>
            </a:pPr>
            <a:r>
              <a:rPr lang="lv-LV" sz="1600" dirty="0"/>
              <a:t>Mērķi: Nodrošināt vietējās kopienas un novada iedzīvotāju dabas sniegto sajūtu papildus izzināšanu, veicināt saturīgu un aktīvu brīvā laika pavadīšanu. Rūpēties par ģimeņu interešu pārstāvību pagasta teritorijā, viņu iesaisti biedrības projektu īstenošanā.</a:t>
            </a:r>
          </a:p>
          <a:p>
            <a:pPr lvl="1">
              <a:lnSpc>
                <a:spcPct val="90000"/>
              </a:lnSpc>
            </a:pPr>
            <a:r>
              <a:rPr lang="lv-LV" sz="1600" dirty="0"/>
              <a:t>Aktivitātes: Sakopšanas talka – 22.05. – 01.08.2026.</a:t>
            </a:r>
            <a:br>
              <a:rPr lang="lv-LV" sz="1600" dirty="0"/>
            </a:br>
            <a:r>
              <a:rPr lang="lv-LV" sz="1600" dirty="0"/>
              <a:t>2. Ierīkošanas talka - 22.05. – 01.08.2026.</a:t>
            </a:r>
            <a:br>
              <a:rPr lang="lv-LV" sz="1600" dirty="0"/>
            </a:br>
            <a:r>
              <a:rPr lang="lv-LV" sz="1600" dirty="0"/>
              <a:t>3. Skaidrojošo un brīdinošo zīmju </a:t>
            </a:r>
            <a:r>
              <a:rPr lang="lv-LV" sz="1600" dirty="0" err="1"/>
              <a:t>uztādīšana</a:t>
            </a:r>
            <a:r>
              <a:rPr lang="lv-LV" sz="1600" dirty="0"/>
              <a:t> -01.06. - 01.08.2026.</a:t>
            </a:r>
            <a:br>
              <a:rPr lang="lv-LV" sz="1600" dirty="0"/>
            </a:br>
            <a:r>
              <a:rPr lang="lv-LV" sz="1600" dirty="0"/>
              <a:t>4. Objekta atklāšana pagasta svētkos – 01.08.2026</a:t>
            </a:r>
          </a:p>
          <a:p>
            <a:pPr lvl="1">
              <a:lnSpc>
                <a:spcPct val="90000"/>
              </a:lnSpc>
            </a:pPr>
            <a:r>
              <a:rPr lang="lv-LV" sz="1600" dirty="0"/>
              <a:t>Rezultāti: Labiekārtota un apmeklētājiem pieejama vide. Plašas sabiedrības nodrošināšana ar izglītojošiem un sabiedriski aktīviem pasākumiem</a:t>
            </a:r>
          </a:p>
          <a:p>
            <a:pPr lvl="1">
              <a:lnSpc>
                <a:spcPct val="90000"/>
              </a:lnSpc>
            </a:pPr>
            <a:r>
              <a:rPr lang="lv-LV" sz="1600" dirty="0">
                <a:effectLst>
                  <a:outerShdw blurRad="38100" dist="38100" dir="2700000" algn="tl">
                    <a:srgbClr val="000000">
                      <a:alpha val="43137"/>
                    </a:srgbClr>
                  </a:outerShdw>
                </a:effectLst>
              </a:rPr>
              <a:t>takas ierīkošana 799.55</a:t>
            </a:r>
          </a:p>
          <a:p>
            <a:pPr lvl="1">
              <a:lnSpc>
                <a:spcPct val="90000"/>
              </a:lnSpc>
            </a:pPr>
            <a:r>
              <a:rPr lang="lv-LV" sz="1600" dirty="0"/>
              <a:t>Priekšlikums atbalstīt 799 eiro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DC0EC650-BA8F-6D8F-68B5-5BD608DDD23E}"/>
              </a:ext>
            </a:extLst>
          </p:cNvPr>
          <p:cNvSpPr>
            <a:spLocks noGrp="1"/>
          </p:cNvSpPr>
          <p:nvPr>
            <p:ph type="title"/>
          </p:nvPr>
        </p:nvSpPr>
        <p:spPr>
          <a:xfrm>
            <a:off x="630936" y="548640"/>
            <a:ext cx="2700645" cy="5431536"/>
          </a:xfrm>
        </p:spPr>
        <p:txBody>
          <a:bodyPr>
            <a:normAutofit/>
          </a:bodyPr>
          <a:lstStyle/>
          <a:p>
            <a:r>
              <a:rPr lang="lv-LV" sz="3600"/>
              <a:t>Pieteikumu vērtēšanas pamatkritēriji</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sX0" fmla="*/ 0 w 4480560"/>
              <a:gd name="csY0" fmla="*/ 0 h 13716"/>
              <a:gd name="csX1" fmla="*/ 595274 w 4480560"/>
              <a:gd name="csY1" fmla="*/ 0 h 13716"/>
              <a:gd name="csX2" fmla="*/ 1100938 w 4480560"/>
              <a:gd name="csY2" fmla="*/ 0 h 13716"/>
              <a:gd name="csX3" fmla="*/ 1651406 w 4480560"/>
              <a:gd name="csY3" fmla="*/ 0 h 13716"/>
              <a:gd name="csX4" fmla="*/ 2336292 w 4480560"/>
              <a:gd name="csY4" fmla="*/ 0 h 13716"/>
              <a:gd name="csX5" fmla="*/ 2931566 w 4480560"/>
              <a:gd name="csY5" fmla="*/ 0 h 13716"/>
              <a:gd name="csX6" fmla="*/ 3482035 w 4480560"/>
              <a:gd name="csY6" fmla="*/ 0 h 13716"/>
              <a:gd name="csX7" fmla="*/ 4480560 w 4480560"/>
              <a:gd name="csY7" fmla="*/ 0 h 13716"/>
              <a:gd name="csX8" fmla="*/ 4480560 w 4480560"/>
              <a:gd name="csY8" fmla="*/ 13716 h 13716"/>
              <a:gd name="csX9" fmla="*/ 3840480 w 4480560"/>
              <a:gd name="csY9" fmla="*/ 13716 h 13716"/>
              <a:gd name="csX10" fmla="*/ 3290011 w 4480560"/>
              <a:gd name="csY10" fmla="*/ 13716 h 13716"/>
              <a:gd name="csX11" fmla="*/ 2560320 w 4480560"/>
              <a:gd name="csY11" fmla="*/ 13716 h 13716"/>
              <a:gd name="csX12" fmla="*/ 1965046 w 4480560"/>
              <a:gd name="csY12" fmla="*/ 13716 h 13716"/>
              <a:gd name="csX13" fmla="*/ 1459382 w 4480560"/>
              <a:gd name="csY13" fmla="*/ 13716 h 13716"/>
              <a:gd name="csX14" fmla="*/ 774497 w 4480560"/>
              <a:gd name="csY14" fmla="*/ 13716 h 13716"/>
              <a:gd name="csX15" fmla="*/ 0 w 4480560"/>
              <a:gd name="csY15" fmla="*/ 13716 h 13716"/>
              <a:gd name="csX16" fmla="*/ 0 w 4480560"/>
              <a:gd name="csY16"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atura vietturis 2">
            <a:extLst>
              <a:ext uri="{FF2B5EF4-FFF2-40B4-BE49-F238E27FC236}">
                <a16:creationId xmlns:a16="http://schemas.microsoft.com/office/drawing/2014/main" id="{B7809E87-4668-5FBA-1AFA-DF8C92679949}"/>
              </a:ext>
            </a:extLst>
          </p:cNvPr>
          <p:cNvSpPr>
            <a:spLocks noGrp="1"/>
          </p:cNvSpPr>
          <p:nvPr>
            <p:ph idx="1"/>
          </p:nvPr>
        </p:nvSpPr>
        <p:spPr>
          <a:xfrm>
            <a:off x="3844813" y="552091"/>
            <a:ext cx="4952054" cy="5431536"/>
          </a:xfrm>
        </p:spPr>
        <p:txBody>
          <a:bodyPr anchor="ctr">
            <a:normAutofit/>
          </a:bodyPr>
          <a:lstStyle/>
          <a:p>
            <a:r>
              <a:rPr lang="lv-LV" sz="2800" dirty="0"/>
              <a:t>plānoto aktivitāšu aktualitāte, to sabiedriskā nozīme</a:t>
            </a:r>
          </a:p>
          <a:p>
            <a:r>
              <a:rPr lang="lv-LV" sz="2800" dirty="0"/>
              <a:t> sasniedzamie rezultāti un ilgtspēja</a:t>
            </a:r>
          </a:p>
          <a:p>
            <a:r>
              <a:rPr lang="lv-LV" sz="2800" dirty="0"/>
              <a:t>pieprasītā finansējuma samērīgums</a:t>
            </a:r>
          </a:p>
        </p:txBody>
      </p:sp>
    </p:spTree>
    <p:extLst>
      <p:ext uri="{BB962C8B-B14F-4D97-AF65-F5344CB8AC3E}">
        <p14:creationId xmlns:p14="http://schemas.microsoft.com/office/powerpoint/2010/main" val="347930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300"/>
              <a:t>33. Koka stāsts – saknes nākotnē</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Biedrība “Saules Aka”</a:t>
            </a:r>
          </a:p>
          <a:p>
            <a:pPr marL="457200" lvl="1" indent="0">
              <a:lnSpc>
                <a:spcPct val="90000"/>
              </a:lnSpc>
              <a:buNone/>
            </a:pPr>
            <a:r>
              <a:rPr lang="lv-LV" sz="1400" dirty="0"/>
              <a:t>Mērķi: Sarīkot sabiedriski nozīmīgu pasākumu ciklu Aizkraukles novada Sunākstes pagastā – “Koka stāsts – saknes nākotnē” , īstenojot izglītojošas, kopienu vienojošas un praktiskas aktivitātes par koku kā ilgtspējīgu dabas resursu un kultūras sastāvdaļu, ņemot vērā, ka ceļa būvniecības laikā tiks nocirsti daudzi koki.</a:t>
            </a:r>
          </a:p>
          <a:p>
            <a:pPr lvl="1">
              <a:lnSpc>
                <a:spcPct val="90000"/>
              </a:lnSpc>
            </a:pPr>
            <a:r>
              <a:rPr lang="lv-LV" sz="1400" dirty="0"/>
              <a:t>Aktivitātes: Projekts tiks uzsākts ar simbolisku koka iestādīšanu. Tas būs nākotnes koks – Sunākstes attīstībai, </a:t>
            </a:r>
            <a:r>
              <a:rPr lang="lv-LV" sz="1400" dirty="0" err="1"/>
              <a:t>skaistākainun</a:t>
            </a:r>
            <a:r>
              <a:rPr lang="lv-LV" sz="1400" dirty="0"/>
              <a:t> stiprākai kopienai. Akcijas “Mans koka stāsts” ietvaros ikviens Sunākstes</a:t>
            </a:r>
            <a:br>
              <a:rPr lang="lv-LV" sz="1400" dirty="0"/>
            </a:br>
            <a:r>
              <a:rPr lang="lv-LV" sz="1400" dirty="0"/>
              <a:t>iedzīvotājs tiek aicināts radošā un brīvā formā – stāstā, dzejolī vai citā literārā darbā pēc savas izvēles – dalīties ar atmiņām, sajūtām un pārdomām par kādu īpašu koku savā dzīvē. “Iepazīstam Sunākstes dižkokus” nozares speciālista pavadībā.  Noslēguma pasākums Pagasta svētku ietvaros   Literāri – muzikāls priekšnesums - “Pārtapšana”. “Mans koka stāsts” lasījumi , skanēs no koka darināts instruments, akcentējot projekta tematisko vienotību.</a:t>
            </a:r>
          </a:p>
          <a:p>
            <a:pPr lvl="1">
              <a:lnSpc>
                <a:spcPct val="90000"/>
              </a:lnSpc>
            </a:pPr>
            <a:r>
              <a:rPr lang="lv-LV" sz="1400" dirty="0"/>
              <a:t>Rezultāti: Vietējās kopienas iedzīvotāju iesaistīšanās un līdzdalība pasākumu cikla organizēšanā – pārgājiens dabā, radošajā procesā “Koka stāsts” , solu izgatavošanas procesā un</a:t>
            </a:r>
            <a:br>
              <a:rPr lang="lv-LV" sz="1400" dirty="0"/>
            </a:br>
            <a:r>
              <a:rPr lang="lv-LV" sz="1400" dirty="0"/>
              <a:t>noslēguma pasākuma īstenošanā, tādējādi stiprinot brīvprātīgo iniciatīvu, savstarpējo sadarbību un uzticības vidi starp NVO un Sunākstes iedzīvotājiem.</a:t>
            </a:r>
          </a:p>
          <a:p>
            <a:pPr lvl="1">
              <a:lnSpc>
                <a:spcPct val="90000"/>
              </a:lnSpc>
            </a:pPr>
            <a:r>
              <a:rPr lang="lv-LV" sz="1400" dirty="0">
                <a:effectLst>
                  <a:outerShdw blurRad="38100" dist="38100" dir="2700000" algn="tl">
                    <a:srgbClr val="000000">
                      <a:alpha val="43137"/>
                    </a:srgbClr>
                  </a:outerShdw>
                </a:effectLst>
              </a:rPr>
              <a:t>speciālists 300</a:t>
            </a:r>
            <a:r>
              <a:rPr lang="lv-LV" sz="1400" dirty="0"/>
              <a:t>, kapela 500</a:t>
            </a:r>
          </a:p>
          <a:p>
            <a:pPr lvl="1">
              <a:lnSpc>
                <a:spcPct val="90000"/>
              </a:lnSpc>
            </a:pPr>
            <a:r>
              <a:rPr lang="lv-LV" sz="1400" dirty="0"/>
              <a:t>Priekšlikums atbalstīt 300 eiro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34. Kāzas Sēlijā</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500" dirty="0"/>
              <a:t>Biedrība: Biedrība Staburags</a:t>
            </a:r>
          </a:p>
          <a:p>
            <a:pPr marL="457200" lvl="1" indent="0">
              <a:lnSpc>
                <a:spcPct val="90000"/>
              </a:lnSpc>
              <a:buNone/>
            </a:pPr>
            <a:r>
              <a:rPr lang="lv-LV" sz="1500" dirty="0"/>
              <a:t>Mērķi: Veicināt vietējo iedzīvotāju interesi par sēļu kultūras mantojumu, stiprināt vietējās kopienas saliedētību un nodrošināt tradicionālo prasmju un zināšanu nodošanu</a:t>
            </a:r>
            <a:br>
              <a:rPr lang="lv-LV" sz="1500" dirty="0"/>
            </a:br>
            <a:r>
              <a:rPr lang="lv-LV" sz="1500" dirty="0"/>
              <a:t>nākamajām paaudzēm, organizējot izglītojošas un iesaistošas meistarklases un kopīgu kultūras pieredzi.</a:t>
            </a:r>
          </a:p>
          <a:p>
            <a:pPr lvl="1">
              <a:lnSpc>
                <a:spcPct val="90000"/>
              </a:lnSpc>
            </a:pPr>
            <a:r>
              <a:rPr lang="lv-LV" sz="1500" dirty="0"/>
              <a:t>Aktivitātes: Pasākums Kāzas Sēlijā, 2 meistarklases meistarklase ziedu vainagu jeb kroņu pīšanā, kā arī sēļu ēdienu, kuri tika likti galdā tieši kāzās, gatavošanā. Meistarklašu nobeigumā tiks uzklāts tradicionāls sēļu kāzu galds. </a:t>
            </a:r>
          </a:p>
          <a:p>
            <a:pPr lvl="1">
              <a:lnSpc>
                <a:spcPct val="90000"/>
              </a:lnSpc>
            </a:pPr>
            <a:r>
              <a:rPr lang="lv-LV" sz="1500" dirty="0"/>
              <a:t>Rezultāti: Noticis 1 klātienes kultūras pasākums, kas ietver daudzveidīgu un tematisku programmu un ir pieejams vietējai kopienai. Kopīga darbošanās meistarklasēs un dalība koncertā veicinās savstarpējo komunikāciju, paaudžu sadarbību un piederības sajūtu vietējai kopienai.</a:t>
            </a:r>
          </a:p>
          <a:p>
            <a:pPr lvl="1">
              <a:lnSpc>
                <a:spcPct val="90000"/>
              </a:lnSpc>
            </a:pPr>
            <a:r>
              <a:rPr lang="lv-LV" sz="1500" dirty="0">
                <a:effectLst>
                  <a:outerShdw blurRad="38100" dist="38100" dir="2700000" algn="tl">
                    <a:srgbClr val="000000">
                      <a:alpha val="43137"/>
                    </a:srgbClr>
                  </a:outerShdw>
                </a:effectLst>
              </a:rPr>
              <a:t>meistarklases 400 </a:t>
            </a:r>
            <a:r>
              <a:rPr lang="lv-LV" sz="1500" dirty="0"/>
              <a:t>, koncerts 400</a:t>
            </a:r>
          </a:p>
          <a:p>
            <a:pPr lvl="1">
              <a:lnSpc>
                <a:spcPct val="90000"/>
              </a:lnSpc>
            </a:pPr>
            <a:r>
              <a:rPr lang="lv-LV" sz="1500" dirty="0"/>
              <a:t>Priekšlikums atbalstīt 400 eiro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a:t>35. Mūsu kopienas kopceļš</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600" dirty="0"/>
              <a:t>Biedrība: Invalīdu biedrība “Sudrabegles”</a:t>
            </a:r>
          </a:p>
          <a:p>
            <a:pPr marL="457200" lvl="1" indent="0">
              <a:lnSpc>
                <a:spcPct val="90000"/>
              </a:lnSpc>
              <a:buNone/>
            </a:pPr>
            <a:r>
              <a:rPr lang="lv-LV" sz="1600" dirty="0"/>
              <a:t>Mērķi: Uzlabot vietējās kopienas dzīves kvalitāti, veicinot izglītību, sociālo aktivitāti, veselīgu dzīvesveidu un iekļaušanos, īpaši cilvēkiem ar invaliditāti un senioriem. Iesaistīt iedzīvotājus aktivitātēs, kas stiprina drošības prasmes, radošumu, savstarpējo sadarbību un kopienas identitāti.</a:t>
            </a:r>
          </a:p>
          <a:p>
            <a:pPr lvl="1">
              <a:lnSpc>
                <a:spcPct val="90000"/>
              </a:lnSpc>
            </a:pPr>
            <a:r>
              <a:rPr lang="lv-LV" sz="1600" dirty="0"/>
              <a:t>Aktivitātes: </a:t>
            </a:r>
            <a:r>
              <a:rPr lang="lv-LV" sz="1600" dirty="0" err="1"/>
              <a:t>Kiberdrošības</a:t>
            </a:r>
            <a:r>
              <a:rPr lang="lv-LV" sz="1600" dirty="0"/>
              <a:t> lekcija “Kā nekļūt par upuri </a:t>
            </a:r>
            <a:r>
              <a:rPr lang="lv-LV" sz="1600" dirty="0" err="1"/>
              <a:t>kibernoziedzniekam</a:t>
            </a:r>
            <a:r>
              <a:rPr lang="lv-LV" sz="1600" dirty="0"/>
              <a:t>”; Praktiska un izglītojoša nodarbība par digitālās drošības riskiem. Radošā darbnīca – aukstā porcelāna ziedi</a:t>
            </a:r>
            <a:br>
              <a:rPr lang="lv-LV" sz="1600" dirty="0"/>
            </a:br>
            <a:r>
              <a:rPr lang="lv-LV" sz="1600" dirty="0"/>
              <a:t> Kopienas Olimpiskās spēles Daudzevā. Pieredzes apmaiņas brauciens uz senioru biedrību “Engures līcis”</a:t>
            </a:r>
          </a:p>
          <a:p>
            <a:pPr lvl="1">
              <a:lnSpc>
                <a:spcPct val="90000"/>
              </a:lnSpc>
            </a:pPr>
            <a:r>
              <a:rPr lang="lv-LV" sz="1600" dirty="0"/>
              <a:t>Rezultāti: Iedzīvotāji labāk izpratīs digitālās drošības riskus un spēs sevi pasargāt. Dažādas sociālās grupas būs kļuvušas aktīvākas, saliedētākas un radošākas. Tiks veicināta savstarpējā sadarbība starp pagastiem. Veidosies jaunas draudzības un kopienas saiknes. Pasākumi veicinās veselīgu dzīvesveidu un emocionālo labsajūtu.</a:t>
            </a:r>
          </a:p>
          <a:p>
            <a:pPr lvl="1">
              <a:lnSpc>
                <a:spcPct val="90000"/>
              </a:lnSpc>
            </a:pPr>
            <a:r>
              <a:rPr lang="lv-LV" sz="1600" dirty="0" err="1">
                <a:effectLst>
                  <a:outerShdw blurRad="38100" dist="38100" dir="2700000" algn="tl">
                    <a:srgbClr val="000000">
                      <a:alpha val="43137"/>
                    </a:srgbClr>
                  </a:outerShdw>
                </a:effectLst>
              </a:rPr>
              <a:t>Kiberdrošības</a:t>
            </a:r>
            <a:r>
              <a:rPr lang="lv-LV" sz="1600" dirty="0">
                <a:effectLst>
                  <a:outerShdw blurRad="38100" dist="38100" dir="2700000" algn="tl">
                    <a:srgbClr val="000000">
                      <a:alpha val="43137"/>
                    </a:srgbClr>
                  </a:outerShdw>
                </a:effectLst>
              </a:rPr>
              <a:t> lekcija 50 Radošā darbnīca (aukstā porcelāna ziedi) 220 Olimpiskās spēles un muzikālais koncerts 400 Pieredzes apmaiņas brauciens 130</a:t>
            </a:r>
          </a:p>
          <a:p>
            <a:pPr lvl="1">
              <a:lnSpc>
                <a:spcPct val="90000"/>
              </a:lnSpc>
            </a:pPr>
            <a:r>
              <a:rPr lang="lv-LV" sz="1600" dirty="0"/>
              <a:t>Priekšlikums atbalstīt 800 eiro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it-IT" sz="4700"/>
              <a:t>36. “Prasmju un tradīciju skola”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400" dirty="0"/>
              <a:t>Biedrība: Biedrība “Latvijas Sarkanais Krusts”, Zemgales komiteja, Ogres birojs</a:t>
            </a:r>
          </a:p>
          <a:p>
            <a:pPr marL="457200" lvl="1" indent="0">
              <a:lnSpc>
                <a:spcPct val="90000"/>
              </a:lnSpc>
              <a:buNone/>
            </a:pPr>
            <a:r>
              <a:rPr lang="lv-LV" sz="1400" dirty="0"/>
              <a:t>Mērķi: Projekta mērķis ir piedāvāt plašākai sabiedrībai bezmaksas nodarbības, lekcijas, iedibināt tradīcijas un veicināt sabiedrības iniciatīvas neformālās izglītības, pilsoniskās aktivitātes, latviešu tradīciju un kultūras jomā, Aizkraukles novada administratīvajā teritorijā. </a:t>
            </a:r>
          </a:p>
          <a:p>
            <a:pPr marL="457200" lvl="1" indent="0">
              <a:lnSpc>
                <a:spcPct val="90000"/>
              </a:lnSpc>
              <a:buNone/>
            </a:pPr>
            <a:endParaRPr lang="lv-LV" sz="1400" dirty="0"/>
          </a:p>
          <a:p>
            <a:pPr lvl="1">
              <a:lnSpc>
                <a:spcPct val="90000"/>
              </a:lnSpc>
            </a:pPr>
            <a:r>
              <a:rPr lang="lv-LV" sz="1400" dirty="0"/>
              <a:t>Aktivitātes: Darbnīcas “Stikla trauku apgleznošana”, “Dekoru veidošana no dabas</a:t>
            </a:r>
            <a:br>
              <a:rPr lang="lv-LV" sz="1400" dirty="0"/>
            </a:br>
            <a:r>
              <a:rPr lang="lv-LV" sz="1400" dirty="0"/>
              <a:t>materiāliem”, “Svētku dekoru veidošana no otrreiz lietojama materiāla”.  “Mandalas punktiņu tehnikā” , “Radi rotas” , pasākumi “Jāņu diena” Kokneses pils parkā, Annas dienas svinēšana Vecbebros </a:t>
            </a:r>
          </a:p>
          <a:p>
            <a:pPr lvl="1">
              <a:lnSpc>
                <a:spcPct val="90000"/>
              </a:lnSpc>
            </a:pPr>
            <a:r>
              <a:rPr lang="lv-LV" sz="1400" dirty="0"/>
              <a:t>Rezultāti: vizuālās un lietišķās mākslas iemaņas bez maksas un savām rokām radīt oriģināla dizaina darbus un turpmāk izmantot iegūtās zināšanas pašdarinātu dāvanu radīšanā,</a:t>
            </a:r>
            <a:br>
              <a:rPr lang="lv-LV" sz="1400" dirty="0"/>
            </a:br>
            <a:r>
              <a:rPr lang="lv-LV" sz="1400" dirty="0"/>
              <a:t>sociāli nenodrošinātām personu grupām,  jauniešiem un bērniem, iesaistīt dažādas vecuma un sociālā stāvokļa grupas vienkopus, vienlaicīgi nodrošinot atstumtības mazināšanu un vienotas kopienas sapratni,  dažādu paaudžu socializēšanās veidu,  popularizēt zaļo domāšanu, veicināt integrācijas procesus</a:t>
            </a:r>
          </a:p>
          <a:p>
            <a:pPr lvl="1">
              <a:lnSpc>
                <a:spcPct val="90000"/>
              </a:lnSpc>
            </a:pPr>
            <a:r>
              <a:rPr lang="lv-LV" sz="1400" dirty="0">
                <a:effectLst>
                  <a:outerShdw blurRad="38100" dist="38100" dir="2700000" algn="tl">
                    <a:srgbClr val="000000">
                      <a:alpha val="43137"/>
                    </a:srgbClr>
                  </a:outerShdw>
                </a:effectLst>
              </a:rPr>
              <a:t>materiāli 800</a:t>
            </a:r>
          </a:p>
          <a:p>
            <a:pPr lvl="1">
              <a:lnSpc>
                <a:spcPct val="90000"/>
              </a:lnSpc>
            </a:pPr>
            <a:r>
              <a:rPr lang="lv-LV" sz="1400" dirty="0"/>
              <a:t>Priekšlikums atbalstīt 500 eiro</a:t>
            </a:r>
          </a:p>
          <a:p>
            <a:pPr lvl="1">
              <a:lnSpc>
                <a:spcPct val="90000"/>
              </a:lnSpc>
            </a:pPr>
            <a:endParaRPr lang="lv-LV"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F59EBF67-8CEC-A0CB-747B-9DF61EC9D33F}"/>
              </a:ext>
            </a:extLst>
          </p:cNvPr>
          <p:cNvSpPr>
            <a:spLocks noGrp="1"/>
          </p:cNvSpPr>
          <p:nvPr>
            <p:ph type="title"/>
          </p:nvPr>
        </p:nvSpPr>
        <p:spPr>
          <a:xfrm>
            <a:off x="630936" y="548640"/>
            <a:ext cx="2700645" cy="5431536"/>
          </a:xfrm>
        </p:spPr>
        <p:txBody>
          <a:bodyPr>
            <a:normAutofit/>
          </a:bodyPr>
          <a:lstStyle/>
          <a:p>
            <a:r>
              <a:rPr lang="lv-LV" sz="4700" dirty="0"/>
              <a:t>NVO projekti</a:t>
            </a:r>
          </a:p>
        </p:txBody>
      </p:sp>
      <p:sp>
        <p:nvSpPr>
          <p:cNvPr id="22"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sX0" fmla="*/ 0 w 4480560"/>
              <a:gd name="csY0" fmla="*/ 0 h 13716"/>
              <a:gd name="csX1" fmla="*/ 595274 w 4480560"/>
              <a:gd name="csY1" fmla="*/ 0 h 13716"/>
              <a:gd name="csX2" fmla="*/ 1100938 w 4480560"/>
              <a:gd name="csY2" fmla="*/ 0 h 13716"/>
              <a:gd name="csX3" fmla="*/ 1651406 w 4480560"/>
              <a:gd name="csY3" fmla="*/ 0 h 13716"/>
              <a:gd name="csX4" fmla="*/ 2336292 w 4480560"/>
              <a:gd name="csY4" fmla="*/ 0 h 13716"/>
              <a:gd name="csX5" fmla="*/ 2931566 w 4480560"/>
              <a:gd name="csY5" fmla="*/ 0 h 13716"/>
              <a:gd name="csX6" fmla="*/ 3482035 w 4480560"/>
              <a:gd name="csY6" fmla="*/ 0 h 13716"/>
              <a:gd name="csX7" fmla="*/ 4480560 w 4480560"/>
              <a:gd name="csY7" fmla="*/ 0 h 13716"/>
              <a:gd name="csX8" fmla="*/ 4480560 w 4480560"/>
              <a:gd name="csY8" fmla="*/ 13716 h 13716"/>
              <a:gd name="csX9" fmla="*/ 3840480 w 4480560"/>
              <a:gd name="csY9" fmla="*/ 13716 h 13716"/>
              <a:gd name="csX10" fmla="*/ 3290011 w 4480560"/>
              <a:gd name="csY10" fmla="*/ 13716 h 13716"/>
              <a:gd name="csX11" fmla="*/ 2560320 w 4480560"/>
              <a:gd name="csY11" fmla="*/ 13716 h 13716"/>
              <a:gd name="csX12" fmla="*/ 1965046 w 4480560"/>
              <a:gd name="csY12" fmla="*/ 13716 h 13716"/>
              <a:gd name="csX13" fmla="*/ 1459382 w 4480560"/>
              <a:gd name="csY13" fmla="*/ 13716 h 13716"/>
              <a:gd name="csX14" fmla="*/ 774497 w 4480560"/>
              <a:gd name="csY14" fmla="*/ 13716 h 13716"/>
              <a:gd name="csX15" fmla="*/ 0 w 4480560"/>
              <a:gd name="csY15" fmla="*/ 13716 h 13716"/>
              <a:gd name="csX16" fmla="*/ 0 w 4480560"/>
              <a:gd name="csY16"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atura vietturis 2">
            <a:extLst>
              <a:ext uri="{FF2B5EF4-FFF2-40B4-BE49-F238E27FC236}">
                <a16:creationId xmlns:a16="http://schemas.microsoft.com/office/drawing/2014/main" id="{8622ECE1-3BF8-2BB3-BD59-8E462CFAE820}"/>
              </a:ext>
            </a:extLst>
          </p:cNvPr>
          <p:cNvSpPr>
            <a:spLocks noGrp="1"/>
          </p:cNvSpPr>
          <p:nvPr>
            <p:ph idx="1"/>
          </p:nvPr>
        </p:nvSpPr>
        <p:spPr>
          <a:xfrm>
            <a:off x="3844813" y="552091"/>
            <a:ext cx="4668251" cy="5431536"/>
          </a:xfrm>
        </p:spPr>
        <p:txBody>
          <a:bodyPr anchor="ctr">
            <a:normAutofit/>
          </a:bodyPr>
          <a:lstStyle/>
          <a:p>
            <a:endParaRPr lang="lv-LV" sz="1900" dirty="0"/>
          </a:p>
          <a:p>
            <a:r>
              <a:rPr lang="lv-LV" sz="1900" dirty="0"/>
              <a:t>2024.gadā – 36 pieteikumi, ar pieprasīto finansējumu 26957,61 eiro, finansējums 14500 eiro</a:t>
            </a:r>
          </a:p>
          <a:p>
            <a:r>
              <a:rPr lang="lv-LV" sz="1900" dirty="0"/>
              <a:t>2025. gadā - 34 pieteikumi, kuru īstenošanai tika pieprasīti 26 305  eiro, atbalstīts 31 projekts, kopējais finansējums  15 000 eiro</a:t>
            </a:r>
          </a:p>
          <a:p>
            <a:r>
              <a:rPr lang="lv-LV" sz="1900" b="1" dirty="0"/>
              <a:t>2026.gadā iesniegti 36 projektu pieteikumi  par kopējo summu 26939,39 eiro, kopējais finansējums 19 600 eiro</a:t>
            </a:r>
          </a:p>
          <a:p>
            <a:pPr marL="0" indent="0">
              <a:buNone/>
            </a:pPr>
            <a:endParaRPr lang="lv-LV" sz="1900" dirty="0"/>
          </a:p>
          <a:p>
            <a:pPr marL="0" indent="0">
              <a:buNone/>
            </a:pPr>
            <a:r>
              <a:rPr lang="lv-LV" sz="1900" dirty="0"/>
              <a:t>Pļaviņas 6/ Koknese 7 / Aizkraukle 6 / Nereta 6 /Skrīveri 2 / Jaunjelgava 5 / Citu novadu 4 </a:t>
            </a:r>
          </a:p>
          <a:p>
            <a:pPr marL="0" indent="0">
              <a:buNone/>
            </a:pPr>
            <a:endParaRPr lang="lv-LV" sz="1900" dirty="0"/>
          </a:p>
        </p:txBody>
      </p:sp>
    </p:spTree>
    <p:extLst>
      <p:ext uri="{BB962C8B-B14F-4D97-AF65-F5344CB8AC3E}">
        <p14:creationId xmlns:p14="http://schemas.microsoft.com/office/powerpoint/2010/main" val="322400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F96B2E11-AC38-6B51-954E-1AE567C24805}"/>
              </a:ext>
            </a:extLst>
          </p:cNvPr>
          <p:cNvSpPr>
            <a:spLocks noGrp="1"/>
          </p:cNvSpPr>
          <p:nvPr>
            <p:ph type="title"/>
          </p:nvPr>
        </p:nvSpPr>
        <p:spPr>
          <a:xfrm>
            <a:off x="628650" y="365125"/>
            <a:ext cx="7886700" cy="1325563"/>
          </a:xfrm>
        </p:spPr>
        <p:txBody>
          <a:bodyPr>
            <a:normAutofit/>
          </a:bodyPr>
          <a:lstStyle/>
          <a:p>
            <a:r>
              <a:rPr lang="lv-LV" sz="4700"/>
              <a:t>Projektu ietekmes jomas</a:t>
            </a:r>
          </a:p>
        </p:txBody>
      </p:sp>
      <p:sp>
        <p:nvSpPr>
          <p:cNvPr id="18"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atura vietturis 2">
            <a:extLst>
              <a:ext uri="{FF2B5EF4-FFF2-40B4-BE49-F238E27FC236}">
                <a16:creationId xmlns:a16="http://schemas.microsoft.com/office/drawing/2014/main" id="{0652E1C8-E25B-A79B-C593-14FD4128F41D}"/>
              </a:ext>
            </a:extLst>
          </p:cNvPr>
          <p:cNvGraphicFramePr>
            <a:graphicFrameLocks noGrp="1"/>
          </p:cNvGraphicFramePr>
          <p:nvPr>
            <p:ph idx="1"/>
            <p:extLst>
              <p:ext uri="{D42A27DB-BD31-4B8C-83A1-F6EECF244321}">
                <p14:modId xmlns:p14="http://schemas.microsoft.com/office/powerpoint/2010/main" val="3339500642"/>
              </p:ext>
            </p:extLst>
          </p:nvPr>
        </p:nvGraphicFramePr>
        <p:xfrm>
          <a:off x="628650" y="2228087"/>
          <a:ext cx="78867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6043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lv-LV" sz="4700" dirty="0"/>
              <a:t>1. Patriotu rūdījums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900" dirty="0"/>
              <a:t>Biedrība: Biedrība "Laime saimē"</a:t>
            </a:r>
          </a:p>
          <a:p>
            <a:pPr marL="457200" lvl="1" indent="0">
              <a:lnSpc>
                <a:spcPct val="90000"/>
              </a:lnSpc>
              <a:buNone/>
            </a:pPr>
            <a:r>
              <a:rPr lang="lv-LV" sz="1900" dirty="0"/>
              <a:t>Mērķi: Latvijas iedzīvotāju militāri patriotiskā audzināšana un veselīgi aktīva dzīvesveida popularizēšana.</a:t>
            </a:r>
          </a:p>
          <a:p>
            <a:pPr lvl="1">
              <a:lnSpc>
                <a:spcPct val="90000"/>
              </a:lnSpc>
            </a:pPr>
            <a:r>
              <a:rPr lang="lv-LV" sz="1900" dirty="0"/>
              <a:t>Aktivitātes: Sacensības jauniešiem ar militāru  ievirzi</a:t>
            </a:r>
          </a:p>
          <a:p>
            <a:pPr lvl="1">
              <a:lnSpc>
                <a:spcPct val="90000"/>
              </a:lnSpc>
            </a:pPr>
            <a:r>
              <a:rPr lang="lv-LV" sz="1900" dirty="0"/>
              <a:t>Rezultāti: Aktīva atpūta svaigā gaisā. Iepazīšanās ar militāro</a:t>
            </a:r>
            <a:br>
              <a:rPr lang="lv-LV" sz="1900" dirty="0"/>
            </a:br>
            <a:r>
              <a:rPr lang="lv-LV" sz="1900" dirty="0"/>
              <a:t>ekipējumu. Dalībnieku sapazīšanās un kontaktu</a:t>
            </a:r>
            <a:br>
              <a:rPr lang="lv-LV" sz="1900" dirty="0"/>
            </a:br>
            <a:r>
              <a:rPr lang="lv-LV" sz="1900" dirty="0"/>
              <a:t>nodibināšana. Kolektīva saliedēšana. Patriotiskās sajūtas radīšana. </a:t>
            </a:r>
          </a:p>
          <a:p>
            <a:pPr lvl="1">
              <a:lnSpc>
                <a:spcPct val="90000"/>
              </a:lnSpc>
            </a:pPr>
            <a:r>
              <a:rPr lang="lv-LV" sz="1900" dirty="0">
                <a:effectLst>
                  <a:outerShdw blurRad="38100" dist="38100" dir="2700000" algn="tl">
                    <a:srgbClr val="000000">
                      <a:alpha val="43137"/>
                    </a:srgbClr>
                  </a:outerShdw>
                </a:effectLst>
              </a:rPr>
              <a:t>kausi, balvas 230; apskaņošana 235</a:t>
            </a:r>
            <a:r>
              <a:rPr lang="lv-LV" sz="1900" dirty="0"/>
              <a:t>; piepūšamās atrakcijas 230; pārtikas produkti 160</a:t>
            </a:r>
          </a:p>
          <a:p>
            <a:pPr lvl="1">
              <a:lnSpc>
                <a:spcPct val="90000"/>
              </a:lnSpc>
            </a:pPr>
            <a:r>
              <a:rPr lang="lv-LV" sz="1900" dirty="0"/>
              <a:t>Priekšlikums atbalstīt: 625 eiro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4300" dirty="0"/>
              <a:t>2. Zirga spēks – cilvēka izaugsmei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nSpc>
                <a:spcPct val="90000"/>
              </a:lnSpc>
            </a:pPr>
            <a:r>
              <a:rPr lang="lv-LV" sz="1500" dirty="0"/>
              <a:t>Biedrība: Biedrība “Dzintaru zirgi”</a:t>
            </a:r>
          </a:p>
          <a:p>
            <a:pPr marL="457200" lvl="1" indent="0">
              <a:lnSpc>
                <a:spcPct val="90000"/>
              </a:lnSpc>
              <a:buNone/>
            </a:pPr>
            <a:r>
              <a:rPr lang="lv-LV" sz="1500" dirty="0"/>
              <a:t>Mērķi: Veicināt personu ar intelektuāla rakstura traucējumiem sociālās prasmes, emocionālo stabilitāti un funkcionālās iemaņas, īstenojot regulāras nodarbības lauku vidē sadarbībā ar saimniecību “Dzintaru zirgi”.</a:t>
            </a:r>
          </a:p>
          <a:p>
            <a:pPr lvl="1">
              <a:lnSpc>
                <a:spcPct val="90000"/>
              </a:lnSpc>
            </a:pPr>
            <a:r>
              <a:rPr lang="lv-LV" sz="1500" dirty="0"/>
              <a:t>Aktivitātes: Regulārās nodarbības (6 reizes, 2x mēnesī)</a:t>
            </a:r>
            <a:br>
              <a:rPr lang="lv-LV" sz="1500" dirty="0"/>
            </a:br>
            <a:r>
              <a:rPr lang="lv-LV" sz="1500" dirty="0"/>
              <a:t>Dalībnieki iepazīs zirgu kopšanu (pucēšana, ķemmēšana), vēros seglošanas un iejūgšanas demonstrācijas, piedalīsies praktiskās aktivitātēs ar zirgiem, iepazīs saimniecības vidi un citus dzīvniekus, darbosies sociālās komunikācijas un refleksijas nodarbībās. </a:t>
            </a:r>
          </a:p>
          <a:p>
            <a:pPr lvl="1">
              <a:lnSpc>
                <a:spcPct val="90000"/>
              </a:lnSpc>
            </a:pPr>
            <a:r>
              <a:rPr lang="lv-LV" sz="1500" dirty="0"/>
              <a:t>Rezultāti: 6 īstenotas nodarbības ar pilnu dalībnieku iesaisti.</a:t>
            </a:r>
            <a:br>
              <a:rPr lang="lv-LV" sz="1500" dirty="0"/>
            </a:br>
            <a:r>
              <a:rPr lang="lv-LV" sz="1500" dirty="0"/>
              <a:t>Uzlabotas sociālās komunikācijas un funkcionālās prasmes. Paaugstināta emocionālā stabilitāte. Stiprināta sadarbība starp NVO un pašvaldības institūcijām. Veicināta ģimeņu iesaiste rehabilitācijas aktivitātēs. Uzlabota sabiedrības izpratne.</a:t>
            </a:r>
          </a:p>
          <a:p>
            <a:pPr lvl="1">
              <a:lnSpc>
                <a:spcPct val="90000"/>
              </a:lnSpc>
            </a:pPr>
            <a:r>
              <a:rPr lang="lv-LV" sz="1500" dirty="0">
                <a:effectLst>
                  <a:outerShdw blurRad="38100" dist="38100" dir="2700000" algn="tl">
                    <a:srgbClr val="000000">
                      <a:alpha val="43137"/>
                    </a:srgbClr>
                  </a:outerShdw>
                </a:effectLst>
              </a:rPr>
              <a:t>Zirgu nodarbības (6 x 100 EUR)600 </a:t>
            </a:r>
            <a:r>
              <a:rPr lang="lv-LV" sz="1500" dirty="0"/>
              <a:t>Noslēguma pasākuma zirgs (1 x 50 EUR) 50 Cienasts noslēguma pasākumā 60 Līdzfinansējums 160</a:t>
            </a:r>
          </a:p>
          <a:p>
            <a:pPr lvl="1">
              <a:lnSpc>
                <a:spcPct val="90000"/>
              </a:lnSpc>
            </a:pPr>
            <a:r>
              <a:rPr lang="lv-LV" sz="1600" dirty="0"/>
              <a:t>Priekšlikums atbalstīt: </a:t>
            </a:r>
            <a:r>
              <a:rPr lang="lv-LV" sz="1500" dirty="0"/>
              <a:t>600 eiro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lv-LV" sz="2900"/>
              <a:t>3. Mākslinieku gleznošanas plenērs un meistarklase</a:t>
            </a:r>
          </a:p>
          <a:p>
            <a:pPr>
              <a:lnSpc>
                <a:spcPct val="90000"/>
              </a:lnSpc>
            </a:pPr>
            <a:r>
              <a:rPr lang="lv-LV" sz="2900"/>
              <a:t>“Pļaviņām – 100”</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lnSpcReduction="10000"/>
          </a:bodyPr>
          <a:lstStyle/>
          <a:p>
            <a:pPr>
              <a:lnSpc>
                <a:spcPct val="90000"/>
              </a:lnSpc>
            </a:pPr>
            <a:r>
              <a:rPr lang="lv-LV" sz="1800" dirty="0"/>
              <a:t>Biedrība: “Klintaines Dzirnas”</a:t>
            </a:r>
          </a:p>
          <a:p>
            <a:pPr marL="457200" lvl="1" indent="0">
              <a:lnSpc>
                <a:spcPct val="90000"/>
              </a:lnSpc>
              <a:buNone/>
            </a:pPr>
            <a:r>
              <a:rPr lang="lv-LV" sz="1800" dirty="0"/>
              <a:t>Mērķi: Sagaidot Pļaviņu pilsētas 100 gadu jubileju, īstenot mākslinieku gleznošanas plenēru un gleznošanas meistarklasi vietējās kopienas iedzīvotājiem.</a:t>
            </a:r>
          </a:p>
          <a:p>
            <a:pPr lvl="1">
              <a:lnSpc>
                <a:spcPct val="90000"/>
              </a:lnSpc>
            </a:pPr>
            <a:r>
              <a:rPr lang="lv-LV" sz="1800" dirty="0"/>
              <a:t>Aktivitātes: Pļaviņu pilsētā tiks organizēts mākslinieku gleznošanas plenērs, kura laikā profesionāli un </a:t>
            </a:r>
            <a:r>
              <a:rPr lang="lv-LV" sz="1800" dirty="0" err="1"/>
              <a:t>pusprofesionāli</a:t>
            </a:r>
            <a:r>
              <a:rPr lang="lv-LV" sz="1800" dirty="0"/>
              <a:t> mākslinieki radīs darbus, iedvesmojoties no pilsētas ainavas, arhitektūras un kultūrvēsturiskās vides, veltot tos Pļaviņu pilsētas 100 gadu jubilejai,  organizēta gleznošanas meistarklase,</a:t>
            </a:r>
          </a:p>
          <a:p>
            <a:pPr lvl="1">
              <a:lnSpc>
                <a:spcPct val="90000"/>
              </a:lnSpc>
            </a:pPr>
            <a:r>
              <a:rPr lang="lv-LV" sz="1800" dirty="0"/>
              <a:t>Rezultāti: Noorganizēts viens mākslinieku gleznošanas plenērs</a:t>
            </a:r>
            <a:br>
              <a:rPr lang="lv-LV" sz="1800" dirty="0"/>
            </a:br>
            <a:r>
              <a:rPr lang="lv-LV" sz="1800" dirty="0"/>
              <a:t>Novadīta gleznošanas meistarklase iedzīvotājiem</a:t>
            </a:r>
            <a:br>
              <a:rPr lang="lv-LV" sz="1800" dirty="0"/>
            </a:br>
            <a:r>
              <a:rPr lang="lv-LV" sz="1800" dirty="0"/>
              <a:t>Radīti mākslas darbi, kas veltīti Pļaviņu pilsētas 100 gadu jubilejai</a:t>
            </a:r>
            <a:br>
              <a:rPr lang="lv-LV" sz="1800" dirty="0"/>
            </a:br>
            <a:r>
              <a:rPr lang="lv-LV" sz="1800" dirty="0"/>
              <a:t>Sarīkota publiska izstāde/ darbu prezentācija</a:t>
            </a:r>
            <a:br>
              <a:rPr lang="lv-LV" sz="1800" dirty="0"/>
            </a:br>
            <a:r>
              <a:rPr lang="lv-LV" sz="1800" dirty="0"/>
              <a:t>Stiprināta vietējās kopienas līdzdalība un piederības sajūta pilsētai</a:t>
            </a:r>
          </a:p>
          <a:p>
            <a:pPr lvl="1">
              <a:lnSpc>
                <a:spcPct val="90000"/>
              </a:lnSpc>
            </a:pPr>
            <a:r>
              <a:rPr lang="lv-LV" sz="1800" dirty="0">
                <a:effectLst>
                  <a:outerShdw blurRad="38100" dist="38100" dir="2700000" algn="tl">
                    <a:srgbClr val="000000">
                      <a:alpha val="43137"/>
                    </a:srgbClr>
                  </a:outerShdw>
                </a:effectLst>
              </a:rPr>
              <a:t>materiāli un molberti 794.75 eiro </a:t>
            </a:r>
          </a:p>
          <a:p>
            <a:pPr lvl="1">
              <a:lnSpc>
                <a:spcPct val="90000"/>
              </a:lnSpc>
            </a:pPr>
            <a:r>
              <a:rPr lang="lv-LV" sz="1800" dirty="0"/>
              <a:t>Priekšlikums atbalstīt: 794 eiro</a:t>
            </a:r>
            <a:br>
              <a:rPr lang="lv-LV" sz="1300" dirty="0"/>
            </a:br>
            <a:endParaRPr lang="lv-LV"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236</TotalTime>
  <Words>5832</Words>
  <Application>Microsoft Office PowerPoint</Application>
  <PresentationFormat>Slaidrāde ekrānā (4:3)</PresentationFormat>
  <Paragraphs>296</Paragraphs>
  <Slides>43</Slides>
  <Notes>0</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43</vt:i4>
      </vt:variant>
    </vt:vector>
  </HeadingPairs>
  <TitlesOfParts>
    <vt:vector size="46" baseType="lpstr">
      <vt:lpstr>Arial</vt:lpstr>
      <vt:lpstr>Calibri</vt:lpstr>
      <vt:lpstr>Office Theme</vt:lpstr>
      <vt:lpstr>Biedrību projektu kopsavilkums</vt:lpstr>
      <vt:lpstr>Pašvaldības mērķi</vt:lpstr>
      <vt:lpstr>Atbalsta aktivitātes</vt:lpstr>
      <vt:lpstr>Pieteikumu vērtēšanas pamatkritēriji</vt:lpstr>
      <vt:lpstr>NVO projekti</vt:lpstr>
      <vt:lpstr>Projektu ietekmes jomas</vt:lpstr>
      <vt:lpstr>1. Patriotu rūdījums</vt:lpstr>
      <vt:lpstr>2. Zirga spēks – cilvēka izaugsmei</vt:lpstr>
      <vt:lpstr>3. Mākslinieku gleznošanas plenērs un meistarklase “Pļaviņām – 100”</vt:lpstr>
      <vt:lpstr>4. Kad satiekas māls un uguns</vt:lpstr>
      <vt:lpstr>5. Ceļā uz viedo ciemu: sabiedrības integrācijas veicināšana Pļaviņās</vt:lpstr>
      <vt:lpstr>6. Leļļu teātris – radām paši!</vt:lpstr>
      <vt:lpstr>7. Dzimuši Sibīrijā </vt:lpstr>
      <vt:lpstr>8. Izglītojoša izlaušanās spēle “MeloKods” tēlnieka Voldemāra Jākobsona memoriālajā mājā</vt:lpstr>
      <vt:lpstr>9. Radošuma un sadarbības telpa - Kokneses stāsti ar LEGO</vt:lpstr>
      <vt:lpstr>10. Dzejas dienas Iršos “Vārds vietu atrod”</vt:lpstr>
      <vt:lpstr>11. “Spēlē un iepazīsti” - galda spēļu izveide par Latvijas kultūras mantojumu un starppaudžu saliedēšanas pasākums</vt:lpstr>
      <vt:lpstr>12. Vecbebru muižas parka revitalizācija.  Vides objekts “Bišu simfonija”</vt:lpstr>
      <vt:lpstr>PowerPoint prezentācija</vt:lpstr>
      <vt:lpstr>13. “Hiršenhofai – 260: Pagātne un nākotne satiekas tagadnē”</vt:lpstr>
      <vt:lpstr>14. "Muldas ciema" karte ar digitālo saturu</vt:lpstr>
      <vt:lpstr>15. Aizkraukles nodaļas biedru dalība latvijas mēroga pasākumos</vt:lpstr>
      <vt:lpstr>16. Gleznošanas plenērs Aizkrauklē</vt:lpstr>
      <vt:lpstr>17. Atbalsts politiski represētajiem iedzīvotājiem </vt:lpstr>
      <vt:lpstr>18. Aktīvs seniors Aizkrauklē</vt:lpstr>
      <vt:lpstr>19. Apdrukas nodarbību cikls “Sajust. Radīt. Iekļauties.”</vt:lpstr>
      <vt:lpstr>20. Asredzīgi Sēlijā</vt:lpstr>
      <vt:lpstr>21. Katram savas pastalas</vt:lpstr>
      <vt:lpstr>22. Kopā ar tēti vienā ritmā</vt:lpstr>
      <vt:lpstr>23. Tuvplāns: Sēlijas jaunieši Aizkraukles novadā</vt:lpstr>
      <vt:lpstr>24. «Dejas pavedieni dzīves audumā»- senioru deju kolektīvu sadancis Neretā</vt:lpstr>
      <vt:lpstr>25. Sēlijas karoga diena Neretā</vt:lpstr>
      <vt:lpstr>26. “Randiņš senioriem Leišmalē”</vt:lpstr>
      <vt:lpstr>27. Lielzalves muižas vasaras spēle</vt:lpstr>
      <vt:lpstr>28. Paaudžu saliedēšanas pasākums “Vasara vieno Pilskalni”</vt:lpstr>
      <vt:lpstr>29. Baltās Kazas sezonas atklāšanas regate 2026</vt:lpstr>
      <vt:lpstr>30. Foto stāsts "Gaismas mirkļi Skrīveros" </vt:lpstr>
      <vt:lpstr>31. Vasaras svētki – Seces baznīcā</vt:lpstr>
      <vt:lpstr>32. Sērenes sajūtu taka</vt:lpstr>
      <vt:lpstr>33. Koka stāsts – saknes nākotnē</vt:lpstr>
      <vt:lpstr>34. Kāzas Sēlijā</vt:lpstr>
      <vt:lpstr>35. Mūsu kopienas kopceļš</vt:lpstr>
      <vt:lpstr>36. “Prasmju un tradīciju skola”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Anta Teivāne</dc:creator>
  <cp:keywords/>
  <dc:description>generated using python-pptx</dc:description>
  <cp:lastModifiedBy>Anta Teivāne</cp:lastModifiedBy>
  <cp:revision>2</cp:revision>
  <dcterms:created xsi:type="dcterms:W3CDTF">2013-01-27T09:14:16Z</dcterms:created>
  <dcterms:modified xsi:type="dcterms:W3CDTF">2026-03-19T06:36:05Z</dcterms:modified>
  <cp:category/>
</cp:coreProperties>
</file>